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208" r:id="rId1"/>
    <p:sldMasterId id="2147484224" r:id="rId2"/>
  </p:sldMasterIdLst>
  <p:notesMasterIdLst>
    <p:notesMasterId r:id="rId16"/>
  </p:notesMasterIdLst>
  <p:handoutMasterIdLst>
    <p:handoutMasterId r:id="rId17"/>
  </p:handoutMasterIdLst>
  <p:sldIdLst>
    <p:sldId id="304" r:id="rId3"/>
    <p:sldId id="259" r:id="rId4"/>
    <p:sldId id="313" r:id="rId5"/>
    <p:sldId id="285" r:id="rId6"/>
    <p:sldId id="260" r:id="rId7"/>
    <p:sldId id="302" r:id="rId8"/>
    <p:sldId id="268" r:id="rId9"/>
    <p:sldId id="290" r:id="rId10"/>
    <p:sldId id="295" r:id="rId11"/>
    <p:sldId id="276" r:id="rId12"/>
    <p:sldId id="264" r:id="rId13"/>
    <p:sldId id="305" r:id="rId14"/>
    <p:sldId id="271" r:id="rId15"/>
  </p:sldIdLst>
  <p:sldSz cx="12192000" cy="6858000"/>
  <p:notesSz cx="6858000" cy="9144000"/>
  <p:embeddedFontLst>
    <p:embeddedFont>
      <p:font typeface="Microsoft YaHei UI" panose="020B0503020204020204" pitchFamily="34" charset="-122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Segoe UI" panose="020B0502040204020203" pitchFamily="34" charset="0"/>
      <p:regular r:id="rId28"/>
      <p:bold r:id="rId29"/>
      <p:italic r:id="rId30"/>
      <p:boldItalic r:id="rId31"/>
    </p:embeddedFont>
    <p:embeddedFont>
      <p:font typeface="Segoe UI Light" panose="020B0502040204020203" pitchFamily="34" charset="0"/>
      <p:regular r:id="rId32"/>
      <p:italic r:id="rId33"/>
    </p:embeddedFont>
    <p:embeddedFont>
      <p:font typeface="等线" panose="02010600030101010101" pitchFamily="2" charset="-122"/>
      <p:regular r:id="rId34"/>
      <p:bold r:id="rId35"/>
    </p:embeddedFont>
    <p:embeddedFont>
      <p:font typeface="微软雅黑" panose="020B0503020204020204" pitchFamily="34" charset="-122"/>
      <p:regular r:id="rId36"/>
      <p:bold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06" userDrawn="1">
          <p15:clr>
            <a:srgbClr val="A4A3A4"/>
          </p15:clr>
        </p15:guide>
        <p15:guide id="3" pos="744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根申王" initials="根申王" lastIdx="1" clrIdx="0">
    <p:extLst>
      <p:ext uri="{19B8F6BF-5375-455C-9EA6-DF929625EA0E}">
        <p15:presenceInfo xmlns:p15="http://schemas.microsoft.com/office/powerpoint/2012/main" userId="根申王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ABD3"/>
    <a:srgbClr val="213B69"/>
    <a:srgbClr val="2F5597"/>
    <a:srgbClr val="C7C8CB"/>
    <a:srgbClr val="BCBDC0"/>
    <a:srgbClr val="AEAFB2"/>
    <a:srgbClr val="40A693"/>
    <a:srgbClr val="7EB7DE"/>
    <a:srgbClr val="9DC3E6"/>
    <a:srgbClr val="658A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38" y="132"/>
      </p:cViewPr>
      <p:guideLst>
        <p:guide orient="horz" pos="2160"/>
        <p:guide pos="506"/>
        <p:guide pos="744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2" d="100"/>
          <a:sy n="62" d="100"/>
        </p:scale>
        <p:origin x="322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C431DF-2FEE-4940-A74E-47823E24A44D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C709CC8-9820-4955-A78D-7042D47C8DC2}">
      <dgm:prSet phldrT="[文本]"/>
      <dgm:spPr/>
      <dgm:t>
        <a:bodyPr/>
        <a:lstStyle/>
        <a:p>
          <a:r>
            <a:rPr lang="en-US" altLang="zh-CN"/>
            <a:t>import</a:t>
          </a:r>
          <a:endParaRPr lang="zh-CN" altLang="en-US"/>
        </a:p>
      </dgm:t>
    </dgm:pt>
    <dgm:pt modelId="{F3B03D8F-FB2A-4AC4-BBC1-B4F76DC6A2EB}" type="parTrans" cxnId="{3D7A27C7-51DE-4ADC-B0DB-020E3F9A93C6}">
      <dgm:prSet/>
      <dgm:spPr/>
      <dgm:t>
        <a:bodyPr/>
        <a:lstStyle/>
        <a:p>
          <a:endParaRPr lang="zh-CN" altLang="en-US"/>
        </a:p>
      </dgm:t>
    </dgm:pt>
    <dgm:pt modelId="{645FB726-DA33-4FC1-A727-A5CFAC2FB658}" type="sibTrans" cxnId="{3D7A27C7-51DE-4ADC-B0DB-020E3F9A93C6}">
      <dgm:prSet/>
      <dgm:spPr/>
      <dgm:t>
        <a:bodyPr/>
        <a:lstStyle/>
        <a:p>
          <a:endParaRPr lang="zh-CN" altLang="en-US"/>
        </a:p>
      </dgm:t>
    </dgm:pt>
    <dgm:pt modelId="{A70A850C-AF50-46F0-BAC7-04B697CE83BA}">
      <dgm:prSet phldrT="[文本]"/>
      <dgm:spPr/>
      <dgm:t>
        <a:bodyPr/>
        <a:lstStyle/>
        <a:p>
          <a:r>
            <a:rPr lang="en-US" altLang="zh-CN"/>
            <a:t>sys</a:t>
          </a:r>
          <a:endParaRPr lang="zh-CN" altLang="en-US"/>
        </a:p>
      </dgm:t>
    </dgm:pt>
    <dgm:pt modelId="{BD8C62A3-8C50-4171-9674-F35460F28FF3}" type="parTrans" cxnId="{005DDD30-5216-4B15-AD82-9394D6A9599B}">
      <dgm:prSet/>
      <dgm:spPr/>
      <dgm:t>
        <a:bodyPr/>
        <a:lstStyle/>
        <a:p>
          <a:endParaRPr lang="zh-CN" altLang="en-US"/>
        </a:p>
      </dgm:t>
    </dgm:pt>
    <dgm:pt modelId="{BFAE1F73-74E2-4C09-B951-618C6972D4EF}" type="sibTrans" cxnId="{005DDD30-5216-4B15-AD82-9394D6A9599B}">
      <dgm:prSet/>
      <dgm:spPr/>
      <dgm:t>
        <a:bodyPr/>
        <a:lstStyle/>
        <a:p>
          <a:endParaRPr lang="zh-CN" altLang="en-US"/>
        </a:p>
      </dgm:t>
    </dgm:pt>
    <dgm:pt modelId="{B0FD4799-9EC1-402F-A471-B9DBC048CF71}">
      <dgm:prSet phldrT="[文本]"/>
      <dgm:spPr/>
      <dgm:t>
        <a:bodyPr/>
        <a:lstStyle/>
        <a:p>
          <a:r>
            <a:rPr lang="en-US" altLang="zh-CN"/>
            <a:t>requests</a:t>
          </a:r>
          <a:endParaRPr lang="zh-CN" altLang="en-US"/>
        </a:p>
      </dgm:t>
    </dgm:pt>
    <dgm:pt modelId="{E59E6DE9-BC89-4EF8-8FCC-510B31D8EDA5}" type="parTrans" cxnId="{E4072969-193C-4D6E-B345-D88E5C3146C4}">
      <dgm:prSet/>
      <dgm:spPr/>
      <dgm:t>
        <a:bodyPr/>
        <a:lstStyle/>
        <a:p>
          <a:endParaRPr lang="zh-CN" altLang="en-US"/>
        </a:p>
      </dgm:t>
    </dgm:pt>
    <dgm:pt modelId="{2BA30D54-F071-4FEA-999E-2A83E6721A15}" type="sibTrans" cxnId="{E4072969-193C-4D6E-B345-D88E5C3146C4}">
      <dgm:prSet/>
      <dgm:spPr/>
      <dgm:t>
        <a:bodyPr/>
        <a:lstStyle/>
        <a:p>
          <a:endParaRPr lang="zh-CN" altLang="en-US"/>
        </a:p>
      </dgm:t>
    </dgm:pt>
    <dgm:pt modelId="{89B56931-9929-418C-AC9D-77AC87C6AE0D}">
      <dgm:prSet phldrT="[文本]"/>
      <dgm:spPr/>
      <dgm:t>
        <a:bodyPr/>
        <a:lstStyle/>
        <a:p>
          <a:r>
            <a:rPr lang="en-US" altLang="zh-CN"/>
            <a:t>PyQt5</a:t>
          </a:r>
          <a:endParaRPr lang="zh-CN" altLang="en-US"/>
        </a:p>
      </dgm:t>
    </dgm:pt>
    <dgm:pt modelId="{17B82453-A055-4562-81F9-063AAE71DEE1}" type="parTrans" cxnId="{0323AEB9-97B6-45D2-9041-AB290905BE02}">
      <dgm:prSet/>
      <dgm:spPr/>
      <dgm:t>
        <a:bodyPr/>
        <a:lstStyle/>
        <a:p>
          <a:endParaRPr lang="zh-CN" altLang="en-US"/>
        </a:p>
      </dgm:t>
    </dgm:pt>
    <dgm:pt modelId="{4E196B0E-BD6E-470E-AF5C-7F33218A1E3B}" type="sibTrans" cxnId="{0323AEB9-97B6-45D2-9041-AB290905BE02}">
      <dgm:prSet/>
      <dgm:spPr/>
      <dgm:t>
        <a:bodyPr/>
        <a:lstStyle/>
        <a:p>
          <a:endParaRPr lang="zh-CN" altLang="en-US"/>
        </a:p>
      </dgm:t>
    </dgm:pt>
    <dgm:pt modelId="{829B65C2-18F4-4AF1-8339-EEAC65355C30}">
      <dgm:prSet phldrT="[文本]"/>
      <dgm:spPr/>
      <dgm:t>
        <a:bodyPr/>
        <a:lstStyle/>
        <a:p>
          <a:r>
            <a:rPr lang="en-US" altLang="zh-CN"/>
            <a:t>base</a:t>
          </a:r>
          <a:endParaRPr lang="zh-CN" altLang="en-US"/>
        </a:p>
      </dgm:t>
    </dgm:pt>
    <dgm:pt modelId="{903D2E98-4E30-4338-86EB-E19CC07911E9}" type="parTrans" cxnId="{6D0CAB63-CCD5-4195-8F5A-4D295445B293}">
      <dgm:prSet/>
      <dgm:spPr/>
      <dgm:t>
        <a:bodyPr/>
        <a:lstStyle/>
        <a:p>
          <a:endParaRPr lang="zh-CN" altLang="en-US"/>
        </a:p>
      </dgm:t>
    </dgm:pt>
    <dgm:pt modelId="{AC16FD20-3B00-46EB-AC14-E0E75B8AC20F}" type="sibTrans" cxnId="{6D0CAB63-CCD5-4195-8F5A-4D295445B293}">
      <dgm:prSet/>
      <dgm:spPr/>
      <dgm:t>
        <a:bodyPr/>
        <a:lstStyle/>
        <a:p>
          <a:endParaRPr lang="zh-CN" altLang="en-US"/>
        </a:p>
      </dgm:t>
    </dgm:pt>
    <dgm:pt modelId="{FAE66727-D82D-4039-8479-F234C45D10C3}" type="pres">
      <dgm:prSet presAssocID="{E7C431DF-2FEE-4940-A74E-47823E24A44D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786C92C-FFFB-4CED-8D3A-D16E8934EC4E}" type="pres">
      <dgm:prSet presAssocID="{E7C431DF-2FEE-4940-A74E-47823E24A44D}" presName="matrix" presStyleCnt="0"/>
      <dgm:spPr/>
    </dgm:pt>
    <dgm:pt modelId="{8D70E010-480C-454B-8D95-9EE4D0AA2FB6}" type="pres">
      <dgm:prSet presAssocID="{E7C431DF-2FEE-4940-A74E-47823E24A44D}" presName="tile1" presStyleLbl="node1" presStyleIdx="0" presStyleCnt="4" custLinFactNeighborY="-9546"/>
      <dgm:spPr/>
    </dgm:pt>
    <dgm:pt modelId="{5C8BDEE4-9732-4D60-917F-FAAE76609B6A}" type="pres">
      <dgm:prSet presAssocID="{E7C431DF-2FEE-4940-A74E-47823E24A44D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EEF5E53-ACCA-4D86-AE67-316FA4C558EF}" type="pres">
      <dgm:prSet presAssocID="{E7C431DF-2FEE-4940-A74E-47823E24A44D}" presName="tile2" presStyleLbl="node1" presStyleIdx="1" presStyleCnt="4"/>
      <dgm:spPr/>
    </dgm:pt>
    <dgm:pt modelId="{3068E4F2-E425-456A-B162-62688336C55D}" type="pres">
      <dgm:prSet presAssocID="{E7C431DF-2FEE-4940-A74E-47823E24A44D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550914C5-8C92-4E43-BB73-DD82FDC6995B}" type="pres">
      <dgm:prSet presAssocID="{E7C431DF-2FEE-4940-A74E-47823E24A44D}" presName="tile3" presStyleLbl="node1" presStyleIdx="2" presStyleCnt="4"/>
      <dgm:spPr/>
    </dgm:pt>
    <dgm:pt modelId="{8426C917-4778-4915-B1C7-94264E1A4A95}" type="pres">
      <dgm:prSet presAssocID="{E7C431DF-2FEE-4940-A74E-47823E24A44D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C3E4BCEC-9509-45AC-A56E-97B03F0EA165}" type="pres">
      <dgm:prSet presAssocID="{E7C431DF-2FEE-4940-A74E-47823E24A44D}" presName="tile4" presStyleLbl="node1" presStyleIdx="3" presStyleCnt="4"/>
      <dgm:spPr/>
    </dgm:pt>
    <dgm:pt modelId="{84329596-818D-44C4-B422-EDCF954DD394}" type="pres">
      <dgm:prSet presAssocID="{E7C431DF-2FEE-4940-A74E-47823E24A44D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8198EF01-EC39-4E6F-BB0B-1A2EDB07E446}" type="pres">
      <dgm:prSet presAssocID="{E7C431DF-2FEE-4940-A74E-47823E24A44D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10DD205-78DA-4D59-B75F-4A1AF3F6C18D}" type="presOf" srcId="{A70A850C-AF50-46F0-BAC7-04B697CE83BA}" destId="{8D70E010-480C-454B-8D95-9EE4D0AA2FB6}" srcOrd="0" destOrd="0" presId="urn:microsoft.com/office/officeart/2005/8/layout/matrix1"/>
    <dgm:cxn modelId="{DC24A417-E329-412F-A17F-FB7F4AAA6E9A}" type="presOf" srcId="{E7C431DF-2FEE-4940-A74E-47823E24A44D}" destId="{FAE66727-D82D-4039-8479-F234C45D10C3}" srcOrd="0" destOrd="0" presId="urn:microsoft.com/office/officeart/2005/8/layout/matrix1"/>
    <dgm:cxn modelId="{5776B31D-3226-45C7-9FE7-FAE5404C0A5E}" type="presOf" srcId="{DC709CC8-9820-4955-A78D-7042D47C8DC2}" destId="{8198EF01-EC39-4E6F-BB0B-1A2EDB07E446}" srcOrd="0" destOrd="0" presId="urn:microsoft.com/office/officeart/2005/8/layout/matrix1"/>
    <dgm:cxn modelId="{4584C52E-7ED2-4D92-8A2F-1E3B374CBBB1}" type="presOf" srcId="{89B56931-9929-418C-AC9D-77AC87C6AE0D}" destId="{8426C917-4778-4915-B1C7-94264E1A4A95}" srcOrd="1" destOrd="0" presId="urn:microsoft.com/office/officeart/2005/8/layout/matrix1"/>
    <dgm:cxn modelId="{005DDD30-5216-4B15-AD82-9394D6A9599B}" srcId="{DC709CC8-9820-4955-A78D-7042D47C8DC2}" destId="{A70A850C-AF50-46F0-BAC7-04B697CE83BA}" srcOrd="0" destOrd="0" parTransId="{BD8C62A3-8C50-4171-9674-F35460F28FF3}" sibTransId="{BFAE1F73-74E2-4C09-B951-618C6972D4EF}"/>
    <dgm:cxn modelId="{6D0CAB63-CCD5-4195-8F5A-4D295445B293}" srcId="{DC709CC8-9820-4955-A78D-7042D47C8DC2}" destId="{829B65C2-18F4-4AF1-8339-EEAC65355C30}" srcOrd="3" destOrd="0" parTransId="{903D2E98-4E30-4338-86EB-E19CC07911E9}" sibTransId="{AC16FD20-3B00-46EB-AC14-E0E75B8AC20F}"/>
    <dgm:cxn modelId="{4E295867-0CC9-4517-B772-D096B3630C34}" type="presOf" srcId="{A70A850C-AF50-46F0-BAC7-04B697CE83BA}" destId="{5C8BDEE4-9732-4D60-917F-FAAE76609B6A}" srcOrd="1" destOrd="0" presId="urn:microsoft.com/office/officeart/2005/8/layout/matrix1"/>
    <dgm:cxn modelId="{E4072969-193C-4D6E-B345-D88E5C3146C4}" srcId="{DC709CC8-9820-4955-A78D-7042D47C8DC2}" destId="{B0FD4799-9EC1-402F-A471-B9DBC048CF71}" srcOrd="1" destOrd="0" parTransId="{E59E6DE9-BC89-4EF8-8FCC-510B31D8EDA5}" sibTransId="{2BA30D54-F071-4FEA-999E-2A83E6721A15}"/>
    <dgm:cxn modelId="{4301747D-0874-4C6C-8B46-C0213B5E4D96}" type="presOf" srcId="{B0FD4799-9EC1-402F-A471-B9DBC048CF71}" destId="{FEEF5E53-ACCA-4D86-AE67-316FA4C558EF}" srcOrd="0" destOrd="0" presId="urn:microsoft.com/office/officeart/2005/8/layout/matrix1"/>
    <dgm:cxn modelId="{C73C5789-5812-41BA-8551-559F4C538273}" type="presOf" srcId="{89B56931-9929-418C-AC9D-77AC87C6AE0D}" destId="{550914C5-8C92-4E43-BB73-DD82FDC6995B}" srcOrd="0" destOrd="0" presId="urn:microsoft.com/office/officeart/2005/8/layout/matrix1"/>
    <dgm:cxn modelId="{CE87EC8D-AADC-407C-A588-680F26E0DF8B}" type="presOf" srcId="{B0FD4799-9EC1-402F-A471-B9DBC048CF71}" destId="{3068E4F2-E425-456A-B162-62688336C55D}" srcOrd="1" destOrd="0" presId="urn:microsoft.com/office/officeart/2005/8/layout/matrix1"/>
    <dgm:cxn modelId="{0323AEB9-97B6-45D2-9041-AB290905BE02}" srcId="{DC709CC8-9820-4955-A78D-7042D47C8DC2}" destId="{89B56931-9929-418C-AC9D-77AC87C6AE0D}" srcOrd="2" destOrd="0" parTransId="{17B82453-A055-4562-81F9-063AAE71DEE1}" sibTransId="{4E196B0E-BD6E-470E-AF5C-7F33218A1E3B}"/>
    <dgm:cxn modelId="{3D7A27C7-51DE-4ADC-B0DB-020E3F9A93C6}" srcId="{E7C431DF-2FEE-4940-A74E-47823E24A44D}" destId="{DC709CC8-9820-4955-A78D-7042D47C8DC2}" srcOrd="0" destOrd="0" parTransId="{F3B03D8F-FB2A-4AC4-BBC1-B4F76DC6A2EB}" sibTransId="{645FB726-DA33-4FC1-A727-A5CFAC2FB658}"/>
    <dgm:cxn modelId="{419F0DF0-8EAE-4037-BDB3-F3EAA60A84CF}" type="presOf" srcId="{829B65C2-18F4-4AF1-8339-EEAC65355C30}" destId="{C3E4BCEC-9509-45AC-A56E-97B03F0EA165}" srcOrd="0" destOrd="0" presId="urn:microsoft.com/office/officeart/2005/8/layout/matrix1"/>
    <dgm:cxn modelId="{8B3CB8FD-FE0A-4864-88B6-57198DC44089}" type="presOf" srcId="{829B65C2-18F4-4AF1-8339-EEAC65355C30}" destId="{84329596-818D-44C4-B422-EDCF954DD394}" srcOrd="1" destOrd="0" presId="urn:microsoft.com/office/officeart/2005/8/layout/matrix1"/>
    <dgm:cxn modelId="{F1E9DE19-0800-4BBD-BE58-531DDCEF1036}" type="presParOf" srcId="{FAE66727-D82D-4039-8479-F234C45D10C3}" destId="{7786C92C-FFFB-4CED-8D3A-D16E8934EC4E}" srcOrd="0" destOrd="0" presId="urn:microsoft.com/office/officeart/2005/8/layout/matrix1"/>
    <dgm:cxn modelId="{9C0CC0B1-FF14-4640-B24C-7628875ECBC3}" type="presParOf" srcId="{7786C92C-FFFB-4CED-8D3A-D16E8934EC4E}" destId="{8D70E010-480C-454B-8D95-9EE4D0AA2FB6}" srcOrd="0" destOrd="0" presId="urn:microsoft.com/office/officeart/2005/8/layout/matrix1"/>
    <dgm:cxn modelId="{652C11F3-8373-4398-BB77-F79EA9048F85}" type="presParOf" srcId="{7786C92C-FFFB-4CED-8D3A-D16E8934EC4E}" destId="{5C8BDEE4-9732-4D60-917F-FAAE76609B6A}" srcOrd="1" destOrd="0" presId="urn:microsoft.com/office/officeart/2005/8/layout/matrix1"/>
    <dgm:cxn modelId="{B74A992F-3906-42F8-AAA8-85CDE94AFFDE}" type="presParOf" srcId="{7786C92C-FFFB-4CED-8D3A-D16E8934EC4E}" destId="{FEEF5E53-ACCA-4D86-AE67-316FA4C558EF}" srcOrd="2" destOrd="0" presId="urn:microsoft.com/office/officeart/2005/8/layout/matrix1"/>
    <dgm:cxn modelId="{E99D97C6-76E5-4D7F-9D62-D7B5D456274C}" type="presParOf" srcId="{7786C92C-FFFB-4CED-8D3A-D16E8934EC4E}" destId="{3068E4F2-E425-456A-B162-62688336C55D}" srcOrd="3" destOrd="0" presId="urn:microsoft.com/office/officeart/2005/8/layout/matrix1"/>
    <dgm:cxn modelId="{3D053898-9821-4537-B016-A346AF9D0E66}" type="presParOf" srcId="{7786C92C-FFFB-4CED-8D3A-D16E8934EC4E}" destId="{550914C5-8C92-4E43-BB73-DD82FDC6995B}" srcOrd="4" destOrd="0" presId="urn:microsoft.com/office/officeart/2005/8/layout/matrix1"/>
    <dgm:cxn modelId="{5E074B02-C20C-43D0-B78B-70270FD591F8}" type="presParOf" srcId="{7786C92C-FFFB-4CED-8D3A-D16E8934EC4E}" destId="{8426C917-4778-4915-B1C7-94264E1A4A95}" srcOrd="5" destOrd="0" presId="urn:microsoft.com/office/officeart/2005/8/layout/matrix1"/>
    <dgm:cxn modelId="{A5626988-5573-4ED8-B698-BC2DECD307F2}" type="presParOf" srcId="{7786C92C-FFFB-4CED-8D3A-D16E8934EC4E}" destId="{C3E4BCEC-9509-45AC-A56E-97B03F0EA165}" srcOrd="6" destOrd="0" presId="urn:microsoft.com/office/officeart/2005/8/layout/matrix1"/>
    <dgm:cxn modelId="{9E01EEBB-F1BE-45DF-85F4-A6F97CB0BF90}" type="presParOf" srcId="{7786C92C-FFFB-4CED-8D3A-D16E8934EC4E}" destId="{84329596-818D-44C4-B422-EDCF954DD394}" srcOrd="7" destOrd="0" presId="urn:microsoft.com/office/officeart/2005/8/layout/matrix1"/>
    <dgm:cxn modelId="{600BEA42-49AD-47CF-A2A0-1D4053E0C1D3}" type="presParOf" srcId="{FAE66727-D82D-4039-8479-F234C45D10C3}" destId="{8198EF01-EC39-4E6F-BB0B-1A2EDB07E44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70E010-480C-454B-8D95-9EE4D0AA2FB6}">
      <dsp:nvSpPr>
        <dsp:cNvPr id="0" name=""/>
        <dsp:cNvSpPr/>
      </dsp:nvSpPr>
      <dsp:spPr>
        <a:xfrm rot="16200000">
          <a:off x="943523" y="-943523"/>
          <a:ext cx="1487978" cy="33750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/>
            <a:t>sys</a:t>
          </a:r>
          <a:endParaRPr lang="zh-CN" altLang="en-US" sz="3200" kern="1200"/>
        </a:p>
      </dsp:txBody>
      <dsp:txXfrm rot="5400000">
        <a:off x="-1" y="1"/>
        <a:ext cx="3375025" cy="1115983"/>
      </dsp:txXfrm>
    </dsp:sp>
    <dsp:sp modelId="{FEEF5E53-ACCA-4D86-AE67-316FA4C558EF}">
      <dsp:nvSpPr>
        <dsp:cNvPr id="0" name=""/>
        <dsp:cNvSpPr/>
      </dsp:nvSpPr>
      <dsp:spPr>
        <a:xfrm>
          <a:off x="3375025" y="0"/>
          <a:ext cx="3375025" cy="1487978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/>
            <a:t>requests</a:t>
          </a:r>
          <a:endParaRPr lang="zh-CN" altLang="en-US" sz="3200" kern="1200"/>
        </a:p>
      </dsp:txBody>
      <dsp:txXfrm>
        <a:off x="3375025" y="0"/>
        <a:ext cx="3375025" cy="1115983"/>
      </dsp:txXfrm>
    </dsp:sp>
    <dsp:sp modelId="{550914C5-8C92-4E43-BB73-DD82FDC6995B}">
      <dsp:nvSpPr>
        <dsp:cNvPr id="0" name=""/>
        <dsp:cNvSpPr/>
      </dsp:nvSpPr>
      <dsp:spPr>
        <a:xfrm rot="10800000">
          <a:off x="0" y="1487978"/>
          <a:ext cx="3375025" cy="1487978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/>
            <a:t>PyQt5</a:t>
          </a:r>
          <a:endParaRPr lang="zh-CN" altLang="en-US" sz="3200" kern="1200"/>
        </a:p>
      </dsp:txBody>
      <dsp:txXfrm rot="10800000">
        <a:off x="0" y="1859972"/>
        <a:ext cx="3375025" cy="1115983"/>
      </dsp:txXfrm>
    </dsp:sp>
    <dsp:sp modelId="{C3E4BCEC-9509-45AC-A56E-97B03F0EA165}">
      <dsp:nvSpPr>
        <dsp:cNvPr id="0" name=""/>
        <dsp:cNvSpPr/>
      </dsp:nvSpPr>
      <dsp:spPr>
        <a:xfrm rot="5400000">
          <a:off x="4318548" y="544454"/>
          <a:ext cx="1487978" cy="3375025"/>
        </a:xfrm>
        <a:prstGeom prst="round1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/>
            <a:t>base</a:t>
          </a:r>
          <a:endParaRPr lang="zh-CN" altLang="en-US" sz="3200" kern="1200"/>
        </a:p>
      </dsp:txBody>
      <dsp:txXfrm rot="-5400000">
        <a:off x="3375024" y="1859972"/>
        <a:ext cx="3375025" cy="1115983"/>
      </dsp:txXfrm>
    </dsp:sp>
    <dsp:sp modelId="{8198EF01-EC39-4E6F-BB0B-1A2EDB07E446}">
      <dsp:nvSpPr>
        <dsp:cNvPr id="0" name=""/>
        <dsp:cNvSpPr/>
      </dsp:nvSpPr>
      <dsp:spPr>
        <a:xfrm>
          <a:off x="2362517" y="1115983"/>
          <a:ext cx="2025015" cy="743989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kern="1200"/>
            <a:t>import</a:t>
          </a:r>
          <a:endParaRPr lang="zh-CN" altLang="en-US" sz="3200" kern="1200"/>
        </a:p>
      </dsp:txBody>
      <dsp:txXfrm>
        <a:off x="2398836" y="1152302"/>
        <a:ext cx="1952377" cy="671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CED8226-EF6E-4AAD-97F8-78DBCB5B37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992FBB3-0078-417F-A8C0-6CD043D897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BDC252-DD7B-4901-98AA-89C3E7A2109B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608ABC7-9AAE-4385-8491-ECC67BC94C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CA359C-F0B5-404E-9997-C41892FE83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964F6-FA91-4771-9B4B-D058E2A63D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367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325CBF-CA2D-4902-A376-AAC8CB11356F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5676D-1A90-402E-B83A-A22BB05A8E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140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020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001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1459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9878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545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959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15676D-1A90-402E-B83A-A22BB05A8E4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226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951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681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4009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353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050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5676D-1A90-402E-B83A-A22BB05A8E4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120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7B03E-39B4-4846-9CFE-8A63A807CBED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BA4EF-CBD9-463A-878D-31DC243CD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2617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7B03E-39B4-4846-9CFE-8A63A807CBED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BA4EF-CBD9-463A-878D-31DC243CD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045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7B03E-39B4-4846-9CFE-8A63A807CBED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BA4EF-CBD9-463A-878D-31DC243CD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948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7B03E-39B4-4846-9CFE-8A63A807CBED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BA4EF-CBD9-463A-878D-31DC243CD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432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DF779917-5A0C-470C-88F0-8892533317FF}"/>
              </a:ext>
            </a:extLst>
          </p:cNvPr>
          <p:cNvSpPr/>
          <p:nvPr userDrawn="1"/>
        </p:nvSpPr>
        <p:spPr>
          <a:xfrm>
            <a:off x="0" y="-78623"/>
            <a:ext cx="12192000" cy="6936622"/>
          </a:xfrm>
          <a:prstGeom prst="rect">
            <a:avLst/>
          </a:prstGeom>
          <a:blipFill dpi="0" rotWithShape="1">
            <a:blip r:embed="rId2">
              <a:alphaModFix amt="6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4DA1E03-C939-477F-A62C-8B7AA18B5143}"/>
              </a:ext>
            </a:extLst>
          </p:cNvPr>
          <p:cNvSpPr/>
          <p:nvPr userDrawn="1"/>
        </p:nvSpPr>
        <p:spPr>
          <a:xfrm rot="16200000">
            <a:off x="2627689" y="-2706312"/>
            <a:ext cx="6936621" cy="12192000"/>
          </a:xfrm>
          <a:prstGeom prst="rect">
            <a:avLst/>
          </a:prstGeom>
          <a:gradFill>
            <a:gsLst>
              <a:gs pos="0">
                <a:schemeClr val="tx1">
                  <a:alpha val="22000"/>
                </a:schemeClr>
              </a:gs>
              <a:gs pos="47000">
                <a:srgbClr val="000000">
                  <a:alpha val="88000"/>
                </a:srgb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6334974B-CC72-4BF3-AB2A-407E7971A93E}"/>
              </a:ext>
            </a:extLst>
          </p:cNvPr>
          <p:cNvSpPr/>
          <p:nvPr userDrawn="1"/>
        </p:nvSpPr>
        <p:spPr>
          <a:xfrm>
            <a:off x="2252432" y="-512084"/>
            <a:ext cx="7882168" cy="7882168"/>
          </a:xfrm>
          <a:prstGeom prst="ellipse">
            <a:avLst/>
          </a:prstGeom>
          <a:blipFill dpi="0" rotWithShape="1">
            <a:blip r:embed="rId3">
              <a:alphaModFix amt="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176C7D6-D56D-400F-A47B-769DEB3ACE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228138" y="322382"/>
            <a:ext cx="2855832" cy="498294"/>
          </a:xfrm>
        </p:spPr>
        <p:txBody>
          <a:bodyPr>
            <a:normAutofit/>
          </a:bodyPr>
          <a:lstStyle>
            <a:lvl1pPr marL="0" algn="l" defTabSz="907357" rtl="0" eaLnBrk="1" latinLnBrk="0" hangingPunct="1">
              <a:spcBef>
                <a:spcPct val="0"/>
              </a:spcBef>
              <a:defRPr lang="zh-CN" altLang="en-US" sz="2000" kern="1200" smtClean="0">
                <a:solidFill>
                  <a:schemeClr val="bg1"/>
                </a:solidFill>
                <a:latin typeface="Source Han Sans Regular" panose="020B0500000000000000" pitchFamily="34" charset="-122"/>
                <a:ea typeface="Source Han Sans Regular" panose="020B0500000000000000" pitchFamily="34" charset="-122"/>
                <a:cs typeface="+mn-cs"/>
              </a:defRPr>
            </a:lvl1pPr>
          </a:lstStyle>
          <a:p>
            <a:pPr lvl="0"/>
            <a:r>
              <a:rPr lang="en-US" altLang="zh-CN"/>
              <a:t>CONTENT</a:t>
            </a:r>
            <a:r>
              <a:rPr lang="zh-CN" altLang="en-US"/>
              <a:t>「</a:t>
            </a:r>
            <a:r>
              <a:rPr lang="en-US" altLang="zh-CN"/>
              <a:t>TEXT </a:t>
            </a:r>
            <a:r>
              <a:rPr lang="zh-CN" altLang="en-US"/>
              <a:t>」</a:t>
            </a:r>
          </a:p>
        </p:txBody>
      </p:sp>
      <p:sp>
        <p:nvSpPr>
          <p:cNvPr id="24" name="文本占位符 4">
            <a:extLst>
              <a:ext uri="{FF2B5EF4-FFF2-40B4-BE49-F238E27FC236}">
                <a16:creationId xmlns:a16="http://schemas.microsoft.com/office/drawing/2014/main" id="{913B0C5D-D8DE-4FCE-940C-025F78B139A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228137" y="805031"/>
            <a:ext cx="2270732" cy="498294"/>
          </a:xfrm>
        </p:spPr>
        <p:txBody>
          <a:bodyPr>
            <a:normAutofit/>
          </a:bodyPr>
          <a:lstStyle>
            <a:lvl1pPr marL="0" algn="l" defTabSz="914400" rtl="0" eaLnBrk="1" latinLnBrk="0" hangingPunct="1">
              <a:spcBef>
                <a:spcPct val="0"/>
              </a:spcBef>
              <a:defRPr lang="zh-CN" altLang="en-US" sz="1600" kern="1200" smtClean="0">
                <a:solidFill>
                  <a:schemeClr val="bg1"/>
                </a:solidFill>
                <a:latin typeface="Source Han Sans Light" panose="020B0300000000000000" pitchFamily="34" charset="-122"/>
                <a:ea typeface="Source Han Sans Light" panose="020B0300000000000000" pitchFamily="34" charset="-122"/>
                <a:cs typeface="+mn-cs"/>
              </a:defRPr>
            </a:lvl1pPr>
          </a:lstStyle>
          <a:p>
            <a:pPr lvl="0"/>
            <a:r>
              <a:rPr lang="en-US" altLang="zh-CN"/>
              <a:t>CONTENT</a:t>
            </a:r>
            <a:r>
              <a:rPr lang="zh-CN" altLang="en-US"/>
              <a:t>「</a:t>
            </a:r>
            <a:r>
              <a:rPr lang="en-US" altLang="zh-CN"/>
              <a:t>TEXT </a:t>
            </a:r>
            <a:r>
              <a:rPr lang="zh-CN" altLang="en-US"/>
              <a:t>」</a:t>
            </a:r>
          </a:p>
        </p:txBody>
      </p:sp>
    </p:spTree>
    <p:extLst>
      <p:ext uri="{BB962C8B-B14F-4D97-AF65-F5344CB8AC3E}">
        <p14:creationId xmlns:p14="http://schemas.microsoft.com/office/powerpoint/2010/main" val="1800705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>
            <a:extLst>
              <a:ext uri="{FF2B5EF4-FFF2-40B4-BE49-F238E27FC236}">
                <a16:creationId xmlns:a16="http://schemas.microsoft.com/office/drawing/2014/main" id="{4570180C-AAF5-466A-8AB0-628323C9F527}"/>
              </a:ext>
            </a:extLst>
          </p:cNvPr>
          <p:cNvSpPr/>
          <p:nvPr userDrawn="1"/>
        </p:nvSpPr>
        <p:spPr>
          <a:xfrm rot="16200000">
            <a:off x="2637502" y="-2696499"/>
            <a:ext cx="6916995" cy="12192000"/>
          </a:xfrm>
          <a:prstGeom prst="rect">
            <a:avLst/>
          </a:prstGeom>
          <a:gradFill>
            <a:gsLst>
              <a:gs pos="0">
                <a:schemeClr val="bg1">
                  <a:alpha val="61000"/>
                </a:schemeClr>
              </a:gs>
              <a:gs pos="95000">
                <a:schemeClr val="bg1">
                  <a:alpha val="9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8BF05AE6-49EF-406B-8A9C-BF61763B15F6}"/>
              </a:ext>
            </a:extLst>
          </p:cNvPr>
          <p:cNvSpPr/>
          <p:nvPr userDrawn="1"/>
        </p:nvSpPr>
        <p:spPr>
          <a:xfrm>
            <a:off x="2203463" y="-412837"/>
            <a:ext cx="7785075" cy="7683674"/>
          </a:xfrm>
          <a:prstGeom prst="ellipse">
            <a:avLst/>
          </a:prstGeom>
          <a:blipFill dpi="0" rotWithShape="1">
            <a:blip r:embed="rId2">
              <a:alphaModFix amt="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9F21CCE-9EC0-4B4D-9916-6844C8B43BDF}"/>
              </a:ext>
            </a:extLst>
          </p:cNvPr>
          <p:cNvSpPr/>
          <p:nvPr userDrawn="1"/>
        </p:nvSpPr>
        <p:spPr>
          <a:xfrm>
            <a:off x="0" y="0"/>
            <a:ext cx="12192000" cy="7683674"/>
          </a:xfrm>
          <a:prstGeom prst="rect">
            <a:avLst/>
          </a:prstGeom>
          <a:blipFill dpi="0" rotWithShape="1">
            <a:blip r:embed="rId3">
              <a:alphaModFix amt="9000"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F02B88B-03EA-4336-8C89-58EDF6A45DA0}"/>
              </a:ext>
            </a:extLst>
          </p:cNvPr>
          <p:cNvSpPr/>
          <p:nvPr userDrawn="1"/>
        </p:nvSpPr>
        <p:spPr>
          <a:xfrm>
            <a:off x="0" y="6654800"/>
            <a:ext cx="12192000" cy="203200"/>
          </a:xfrm>
          <a:prstGeom prst="rect">
            <a:avLst/>
          </a:prstGeom>
          <a:gradFill>
            <a:gsLst>
              <a:gs pos="0">
                <a:srgbClr val="0070C0">
                  <a:alpha val="54000"/>
                </a:srgbClr>
              </a:gs>
              <a:gs pos="100000">
                <a:srgbClr val="0070C0">
                  <a:alpha val="4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A700973-37F5-49D1-AFC9-94D8B51FA36E}"/>
              </a:ext>
            </a:extLst>
          </p:cNvPr>
          <p:cNvSpPr/>
          <p:nvPr userDrawn="1"/>
        </p:nvSpPr>
        <p:spPr>
          <a:xfrm rot="5400000">
            <a:off x="154282" y="540654"/>
            <a:ext cx="755825" cy="235513"/>
          </a:xfrm>
          <a:prstGeom prst="rect">
            <a:avLst/>
          </a:prstGeom>
          <a:gradFill>
            <a:gsLst>
              <a:gs pos="0">
                <a:srgbClr val="0070C0">
                  <a:alpha val="54000"/>
                </a:srgbClr>
              </a:gs>
              <a:gs pos="100000">
                <a:srgbClr val="0070C0">
                  <a:alpha val="4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D6A8B554-2F11-4D6C-92FA-1796E2B35D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9552" y="294780"/>
            <a:ext cx="1851949" cy="394222"/>
          </a:xfrm>
        </p:spPr>
        <p:txBody>
          <a:bodyPr>
            <a:normAutofit/>
          </a:bodyPr>
          <a:lstStyle>
            <a:lvl1pPr marL="0" algn="l" defTabSz="907357" rtl="0" eaLnBrk="1" latinLnBrk="0" hangingPunct="1">
              <a:spcBef>
                <a:spcPct val="0"/>
              </a:spcBef>
              <a:defRPr lang="zh-CN" altLang="en-US" sz="1800" kern="1200" spc="15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ans Regular" panose="020B0500000000000000" pitchFamily="34" charset="-122"/>
                <a:ea typeface="Source Han Sans Regular" panose="020B0500000000000000" pitchFamily="34" charset="-122"/>
                <a:cs typeface="+mn-cs"/>
              </a:defRPr>
            </a:lvl1pPr>
          </a:lstStyle>
          <a:p>
            <a:pPr lvl="0"/>
            <a:r>
              <a:rPr lang="en-US" altLang="zh-CN"/>
              <a:t>TEXT HERE  </a:t>
            </a:r>
            <a:endParaRPr lang="zh-CN" altLang="en-US"/>
          </a:p>
        </p:txBody>
      </p:sp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75F0B57F-D9B0-40D5-B9DF-A57F22EF3DD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9552" y="772310"/>
            <a:ext cx="2957512" cy="246221"/>
          </a:xfrm>
        </p:spPr>
        <p:txBody>
          <a:bodyPr>
            <a:normAutofit/>
          </a:bodyPr>
          <a:lstStyle>
            <a:lvl2pPr marL="0" algn="l" defTabSz="914400" rtl="0" eaLnBrk="1" latinLnBrk="0" hangingPunct="1">
              <a:defRPr lang="en-US" altLang="zh-CN" sz="1000" kern="1200" spc="150" smtClean="0">
                <a:solidFill>
                  <a:srgbClr val="6FABD3"/>
                </a:solidFill>
                <a:latin typeface="Source Han Sans Regular" panose="020B0500000000000000" pitchFamily="34" charset="-122"/>
                <a:ea typeface="Source Han Sans Regular" panose="020B0500000000000000" pitchFamily="34" charset="-122"/>
                <a:cs typeface="+mn-cs"/>
              </a:defRPr>
            </a:lvl2pPr>
          </a:lstStyle>
          <a:p>
            <a:pPr lvl="1"/>
            <a:r>
              <a:rPr lang="en-US" altLang="zh-CN"/>
              <a:t>BASIC YANSHAN UNIVERSITY</a:t>
            </a:r>
          </a:p>
        </p:txBody>
      </p:sp>
    </p:spTree>
    <p:extLst>
      <p:ext uri="{BB962C8B-B14F-4D97-AF65-F5344CB8AC3E}">
        <p14:creationId xmlns:p14="http://schemas.microsoft.com/office/powerpoint/2010/main" val="70288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5312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75159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7B03E-39B4-4846-9CFE-8A63A807CBED}" type="datetimeFigureOut">
              <a:rPr lang="zh-CN" altLang="en-US" smtClean="0"/>
              <a:t>2022/4/16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BA4EF-CBD9-463A-878D-31DC243CD0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994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9" r:id="rId1"/>
    <p:sldLayoutId id="2147484210" r:id="rId2"/>
    <p:sldLayoutId id="2147484214" r:id="rId3"/>
    <p:sldLayoutId id="2147484215" r:id="rId4"/>
    <p:sldLayoutId id="2147484221" r:id="rId5"/>
    <p:sldLayoutId id="2147484222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744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5" r:id="rId1"/>
    <p:sldLayoutId id="214748422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43B081D-8A6E-4A91-9724-43228AC7D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58" y="-154886"/>
            <a:ext cx="12270658" cy="701288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CAB7419-DF8C-43B7-B253-0C66F1CAA093}"/>
              </a:ext>
            </a:extLst>
          </p:cNvPr>
          <p:cNvSpPr/>
          <p:nvPr/>
        </p:nvSpPr>
        <p:spPr>
          <a:xfrm>
            <a:off x="-78657" y="-154885"/>
            <a:ext cx="12270658" cy="7048347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09F8141-6B26-4732-BB38-B44488B3B768}"/>
              </a:ext>
            </a:extLst>
          </p:cNvPr>
          <p:cNvSpPr/>
          <p:nvPr/>
        </p:nvSpPr>
        <p:spPr>
          <a:xfrm>
            <a:off x="2531003" y="-119423"/>
            <a:ext cx="7129993" cy="7095139"/>
          </a:xfrm>
          <a:prstGeom prst="rect">
            <a:avLst/>
          </a:prstGeom>
          <a:blipFill dpi="0" rotWithShape="1">
            <a:blip r:embed="rId4">
              <a:alphaModFix amt="3000"/>
            </a:blip>
            <a:srcRect/>
            <a:stretch>
              <a:fillRect/>
            </a:stretch>
          </a:blipFill>
          <a:ln>
            <a:noFill/>
          </a:ln>
          <a:effectLst>
            <a:glow>
              <a:schemeClr val="accent1">
                <a:alpha val="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F5749DA-CD24-4CEF-980D-459AA67890C9}"/>
              </a:ext>
            </a:extLst>
          </p:cNvPr>
          <p:cNvSpPr txBox="1"/>
          <p:nvPr/>
        </p:nvSpPr>
        <p:spPr>
          <a:xfrm>
            <a:off x="528990" y="6120814"/>
            <a:ext cx="11515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Lorem ipsum dolor sit amet, consectetuer adipiscing 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elit.</a:t>
            </a:r>
          </a:p>
          <a:p>
            <a:pPr algn="ctr"/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 Maecenas porttitor congue massa. Fusce posuere, magna sed pulvinar ultricies, purus lectus malesuada libero, </a:t>
            </a:r>
            <a:endParaRPr lang="en-US" altLang="zh-CN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E4495C8-2693-4A8D-9313-DA5D728F5719}"/>
              </a:ext>
            </a:extLst>
          </p:cNvPr>
          <p:cNvGrpSpPr/>
          <p:nvPr/>
        </p:nvGrpSpPr>
        <p:grpSpPr>
          <a:xfrm>
            <a:off x="3077114" y="1529299"/>
            <a:ext cx="6037773" cy="3799401"/>
            <a:chOff x="3077114" y="845318"/>
            <a:chExt cx="6037773" cy="3799401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0EFD821D-459D-4D70-8A5B-45C8885CD190}"/>
                </a:ext>
              </a:extLst>
            </p:cNvPr>
            <p:cNvGrpSpPr/>
            <p:nvPr/>
          </p:nvGrpSpPr>
          <p:grpSpPr>
            <a:xfrm>
              <a:off x="3935711" y="845318"/>
              <a:ext cx="3920272" cy="2825956"/>
              <a:chOff x="2929893" y="2933474"/>
              <a:chExt cx="6398932" cy="4224163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5231B63C-8758-4ED8-AE70-63298BB21282}"/>
                  </a:ext>
                </a:extLst>
              </p:cNvPr>
              <p:cNvSpPr txBox="1"/>
              <p:nvPr/>
            </p:nvSpPr>
            <p:spPr>
              <a:xfrm>
                <a:off x="3356042" y="4056427"/>
                <a:ext cx="5972783" cy="310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sz="6000" dirty="0">
                  <a:cs typeface="+mn-ea"/>
                  <a:sym typeface="+mn-lt"/>
                </a:endParaRPr>
              </a:p>
            </p:txBody>
          </p:sp>
          <p:pic>
            <p:nvPicPr>
              <p:cNvPr id="14" name="图片 13">
                <a:extLst>
                  <a:ext uri="{FF2B5EF4-FFF2-40B4-BE49-F238E27FC236}">
                    <a16:creationId xmlns:a16="http://schemas.microsoft.com/office/drawing/2014/main" id="{A2E13BE2-ADDC-41CC-9E3E-19AD32932A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38480" y="2933474"/>
                <a:ext cx="4421545" cy="1680485"/>
              </a:xfrm>
              <a:prstGeom prst="rect">
                <a:avLst/>
              </a:prstGeom>
            </p:spPr>
          </p:pic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2804D8A0-02A9-4FC3-9371-7AC75EBB1149}"/>
                  </a:ext>
                </a:extLst>
              </p:cNvPr>
              <p:cNvSpPr/>
              <p:nvPr/>
            </p:nvSpPr>
            <p:spPr>
              <a:xfrm>
                <a:off x="2929893" y="2956559"/>
                <a:ext cx="1549409" cy="1541833"/>
              </a:xfrm>
              <a:prstGeom prst="rect">
                <a:avLst/>
              </a:prstGeom>
              <a:blipFill dpi="0" rotWithShape="1">
                <a:blip r:embed="rId4"/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ACEA0BF-5810-4002-AE89-B5E510ADA0BB}"/>
                </a:ext>
              </a:extLst>
            </p:cNvPr>
            <p:cNvSpPr txBox="1"/>
            <p:nvPr/>
          </p:nvSpPr>
          <p:spPr>
            <a:xfrm>
              <a:off x="4776882" y="3603305"/>
              <a:ext cx="25595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答辩人：田博松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8F53D915-66DB-4553-A4F0-82C8DB9AA4F6}"/>
                </a:ext>
              </a:extLst>
            </p:cNvPr>
            <p:cNvSpPr txBox="1"/>
            <p:nvPr/>
          </p:nvSpPr>
          <p:spPr>
            <a:xfrm>
              <a:off x="3077114" y="2174658"/>
              <a:ext cx="6037773" cy="7933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6400"/>
                </a:lnSpc>
              </a:pPr>
              <a:r>
                <a:rPr lang="en-US" altLang="zh-CN" sz="2800" b="1" spc="300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Python</a:t>
              </a:r>
              <a:r>
                <a:rPr lang="zh-CN" altLang="en-US" sz="2800" b="1" spc="300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三级项目之</a:t>
              </a:r>
              <a:r>
                <a:rPr lang="en-US" altLang="zh-CN" sz="2800" b="1" spc="300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AI</a:t>
              </a:r>
              <a:r>
                <a:rPr lang="zh-CN" altLang="en-US" sz="2800" b="1" spc="300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智能识图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0EAE17FC-DDDD-4D74-AD42-836B539136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70962" y="3291028"/>
              <a:ext cx="4831081" cy="0"/>
            </a:xfrm>
            <a:prstGeom prst="line">
              <a:avLst/>
            </a:prstGeom>
            <a:ln w="28575" cap="rnd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0233719-13AA-44D8-B163-2132A9003B3B}"/>
                </a:ext>
              </a:extLst>
            </p:cNvPr>
            <p:cNvSpPr txBox="1"/>
            <p:nvPr/>
          </p:nvSpPr>
          <p:spPr>
            <a:xfrm>
              <a:off x="4776882" y="4183054"/>
              <a:ext cx="27211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指导教师：徐玉辰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75322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占位符 2" descr="图片包含 地面&#10;&#10;已生成极高可信度的说明">
            <a:extLst>
              <a:ext uri="{FF2B5EF4-FFF2-40B4-BE49-F238E27FC236}">
                <a16:creationId xmlns:a16="http://schemas.microsoft.com/office/drawing/2014/main" id="{E55EE52C-BAA9-44D6-A2C3-76104FDD4EC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r="4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B5150AB-A04B-4311-9784-BAD2C684CC19}"/>
              </a:ext>
            </a:extLst>
          </p:cNvPr>
          <p:cNvSpPr/>
          <p:nvPr/>
        </p:nvSpPr>
        <p:spPr>
          <a:xfrm rot="16200000">
            <a:off x="2579565" y="-2667002"/>
            <a:ext cx="7025877" cy="12192002"/>
          </a:xfrm>
          <a:prstGeom prst="rect">
            <a:avLst/>
          </a:prstGeom>
          <a:gradFill>
            <a:gsLst>
              <a:gs pos="0">
                <a:schemeClr val="bg1">
                  <a:alpha val="61000"/>
                </a:schemeClr>
              </a:gs>
              <a:gs pos="95000">
                <a:schemeClr val="bg1">
                  <a:alpha val="9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3BEA42D-9FAA-491B-8A26-8CE70E0D70E7}"/>
              </a:ext>
            </a:extLst>
          </p:cNvPr>
          <p:cNvSpPr txBox="1"/>
          <p:nvPr/>
        </p:nvSpPr>
        <p:spPr>
          <a:xfrm>
            <a:off x="1752600" y="2497975"/>
            <a:ext cx="2133600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500" dirty="0">
                <a:cs typeface="+mn-ea"/>
                <a:sym typeface="+mn-lt"/>
              </a:rPr>
              <a:t>叁</a:t>
            </a:r>
          </a:p>
        </p:txBody>
      </p:sp>
      <p:cxnSp>
        <p:nvCxnSpPr>
          <p:cNvPr id="14" name="直接连接符 38">
            <a:extLst>
              <a:ext uri="{FF2B5EF4-FFF2-40B4-BE49-F238E27FC236}">
                <a16:creationId xmlns:a16="http://schemas.microsoft.com/office/drawing/2014/main" id="{0A41AB9B-CACF-4057-BC51-95097B2F91D6}"/>
              </a:ext>
            </a:extLst>
          </p:cNvPr>
          <p:cNvCxnSpPr/>
          <p:nvPr/>
        </p:nvCxnSpPr>
        <p:spPr>
          <a:xfrm>
            <a:off x="4020457" y="3022600"/>
            <a:ext cx="0" cy="696685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C17AFEAD-ADC0-4459-8A21-DC694072F732}"/>
              </a:ext>
            </a:extLst>
          </p:cNvPr>
          <p:cNvSpPr/>
          <p:nvPr/>
        </p:nvSpPr>
        <p:spPr>
          <a:xfrm>
            <a:off x="4023956" y="3471840"/>
            <a:ext cx="32185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spc="1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BASIC YANSHAN UNIVERSITY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604569AB-A970-40E4-8905-8153E1839FD3}"/>
              </a:ext>
            </a:extLst>
          </p:cNvPr>
          <p:cNvSpPr/>
          <p:nvPr/>
        </p:nvSpPr>
        <p:spPr>
          <a:xfrm>
            <a:off x="8164548" y="-470895"/>
            <a:ext cx="7796936" cy="7683674"/>
          </a:xfrm>
          <a:prstGeom prst="ellipse">
            <a:avLst/>
          </a:prstGeom>
          <a:blipFill dpi="0" rotWithShape="1">
            <a:blip r:embed="rId4">
              <a:alphaModFix amt="30000"/>
            </a:blip>
            <a:srcRect/>
            <a:stretch>
              <a:fillRect l="-1" r="15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A14657D-ADF6-4B9B-97A6-D2A984D54B97}"/>
              </a:ext>
            </a:extLst>
          </p:cNvPr>
          <p:cNvSpPr/>
          <p:nvPr/>
        </p:nvSpPr>
        <p:spPr>
          <a:xfrm>
            <a:off x="4116388" y="2974783"/>
            <a:ext cx="30045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2800" spc="1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结论及总结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61748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2044808E-2891-4153-85D5-77BA5DF8DDED}"/>
              </a:ext>
            </a:extLst>
          </p:cNvPr>
          <p:cNvGrpSpPr/>
          <p:nvPr/>
        </p:nvGrpSpPr>
        <p:grpSpPr>
          <a:xfrm>
            <a:off x="1868988" y="1734605"/>
            <a:ext cx="8454025" cy="3074026"/>
            <a:chOff x="2287281" y="1661072"/>
            <a:chExt cx="8454025" cy="3074026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30CF668-5637-4EFB-AA98-75EE1433FF2C}"/>
                </a:ext>
              </a:extLst>
            </p:cNvPr>
            <p:cNvSpPr txBox="1"/>
            <p:nvPr/>
          </p:nvSpPr>
          <p:spPr>
            <a:xfrm>
              <a:off x="2287281" y="2667160"/>
              <a:ext cx="8454025" cy="20679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600"/>
                </a:lnSpc>
              </a:pPr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通过</a:t>
              </a:r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designer</a:t>
              </a:r>
              <a:r>
                <a:rPr lang="zh-CN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工具绘制出</a:t>
              </a:r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UI</a:t>
              </a:r>
              <a:r>
                <a:rPr lang="zh-CN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界面，再通过各种函数将文件打开，显示路径，复制到剪贴板等功能对应到各个位置。其次通过百度的</a:t>
              </a:r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AI</a:t>
              </a:r>
              <a:r>
                <a:rPr lang="zh-CN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接口获取返回的</a:t>
              </a:r>
              <a:r>
                <a:rPr lang="en-US" altLang="zh-CN" sz="1800" dirty="0" err="1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json</a:t>
              </a:r>
              <a:r>
                <a:rPr lang="zh-CN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值，解析以后通过函数放在对应的标签中。通过简单叙述整个项目的内容，总结出我们的结论：自顶向下和自底向上贯穿程序设计和执行的整个过程，模块化的编程更有利于程序的设计以及后期的维护。</a:t>
              </a:r>
            </a:p>
            <a:p>
              <a:pPr>
                <a:lnSpc>
                  <a:spcPts val="2600"/>
                </a:lnSpc>
              </a:pPr>
              <a:endParaRPr lang="en-US" altLang="zh-CN" sz="2000" dirty="0">
                <a:cs typeface="+mn-ea"/>
                <a:sym typeface="+mn-lt"/>
              </a:endParaRPr>
            </a:p>
          </p:txBody>
        </p:sp>
        <p:sp>
          <p:nvSpPr>
            <p:cNvPr id="21" name="CustomText">
              <a:extLst>
                <a:ext uri="{FF2B5EF4-FFF2-40B4-BE49-F238E27FC236}">
                  <a16:creationId xmlns:a16="http://schemas.microsoft.com/office/drawing/2014/main" id="{E12DCBCF-C352-474B-8981-B404B161CEE0}"/>
                </a:ext>
              </a:extLst>
            </p:cNvPr>
            <p:cNvSpPr/>
            <p:nvPr/>
          </p:nvSpPr>
          <p:spPr>
            <a:xfrm>
              <a:off x="2287282" y="1661072"/>
              <a:ext cx="3595358" cy="374453"/>
            </a:xfrm>
            <a:prstGeom prst="rect">
              <a:avLst/>
            </a:prstGeom>
            <a:noFill/>
          </p:spPr>
          <p:txBody>
            <a:bodyPr wrap="square" lIns="90000" tIns="46800" rIns="90000" bIns="46800" anchor="ctr">
              <a:noAutofit/>
            </a:bodyPr>
            <a:lstStyle/>
            <a:p>
              <a:pPr marL="0" marR="0" lvl="0" indent="0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600" b="1" dirty="0">
                  <a:cs typeface="+mn-ea"/>
                  <a:sym typeface="+mn-lt"/>
                </a:rPr>
                <a:t>结论</a:t>
              </a:r>
              <a:r>
                <a:rPr lang="en-US" altLang="zh-CN" sz="3600" b="1" dirty="0">
                  <a:cs typeface="+mn-ea"/>
                  <a:sym typeface="+mn-lt"/>
                </a:rPr>
                <a:t>&amp;</a:t>
              </a:r>
              <a:r>
                <a:rPr lang="zh-CN" altLang="en-US" sz="3600" b="1" dirty="0">
                  <a:cs typeface="+mn-ea"/>
                  <a:sym typeface="+mn-lt"/>
                </a:rPr>
                <a:t>总结</a:t>
              </a:r>
              <a:endParaRPr kumimoji="0" lang="en-US" altLang="zh-CN" sz="3600" b="1" i="0" strike="noStrike" kern="1200" cap="none" spc="0" normalizeH="0" baseline="0" noProof="0" dirty="0"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BD4FA841-C87D-46EE-BEE2-8D2B8B31EC79}"/>
                </a:ext>
              </a:extLst>
            </p:cNvPr>
            <p:cNvSpPr/>
            <p:nvPr/>
          </p:nvSpPr>
          <p:spPr>
            <a:xfrm rot="5400000">
              <a:off x="3241521" y="1508752"/>
              <a:ext cx="64554" cy="1685181"/>
            </a:xfrm>
            <a:prstGeom prst="rect">
              <a:avLst/>
            </a:prstGeom>
            <a:gradFill>
              <a:gsLst>
                <a:gs pos="0">
                  <a:srgbClr val="0070C0">
                    <a:alpha val="54000"/>
                  </a:srgbClr>
                </a:gs>
                <a:gs pos="100000">
                  <a:srgbClr val="0070C0">
                    <a:alpha val="46000"/>
                  </a:srgb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2325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43B081D-8A6E-4A91-9724-43228AC7D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58" y="-154886"/>
            <a:ext cx="12270658" cy="701288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CAB7419-DF8C-43B7-B253-0C66F1CAA093}"/>
              </a:ext>
            </a:extLst>
          </p:cNvPr>
          <p:cNvSpPr/>
          <p:nvPr/>
        </p:nvSpPr>
        <p:spPr>
          <a:xfrm>
            <a:off x="-78657" y="-154885"/>
            <a:ext cx="12270658" cy="7048347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09F8141-6B26-4732-BB38-B44488B3B768}"/>
              </a:ext>
            </a:extLst>
          </p:cNvPr>
          <p:cNvSpPr/>
          <p:nvPr/>
        </p:nvSpPr>
        <p:spPr>
          <a:xfrm>
            <a:off x="2531003" y="-119423"/>
            <a:ext cx="7129993" cy="7095139"/>
          </a:xfrm>
          <a:prstGeom prst="rect">
            <a:avLst/>
          </a:prstGeom>
          <a:blipFill dpi="0" rotWithShape="1">
            <a:blip r:embed="rId4">
              <a:alphaModFix amt="3000"/>
            </a:blip>
            <a:srcRect/>
            <a:stretch>
              <a:fillRect/>
            </a:stretch>
          </a:blipFill>
          <a:ln>
            <a:noFill/>
          </a:ln>
          <a:effectLst>
            <a:glow>
              <a:schemeClr val="accent1">
                <a:alpha val="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EFD821D-459D-4D70-8A5B-45C8885CD190}"/>
              </a:ext>
            </a:extLst>
          </p:cNvPr>
          <p:cNvGrpSpPr/>
          <p:nvPr/>
        </p:nvGrpSpPr>
        <p:grpSpPr>
          <a:xfrm>
            <a:off x="9935381" y="153379"/>
            <a:ext cx="1982234" cy="1465326"/>
            <a:chOff x="3143841" y="2683433"/>
            <a:chExt cx="6609254" cy="447420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31B63C-8758-4ED8-AE70-63298BB21282}"/>
                </a:ext>
              </a:extLst>
            </p:cNvPr>
            <p:cNvSpPr txBox="1"/>
            <p:nvPr/>
          </p:nvSpPr>
          <p:spPr>
            <a:xfrm>
              <a:off x="3356042" y="4056427"/>
              <a:ext cx="5972783" cy="310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6000" dirty="0">
                <a:cs typeface="+mn-ea"/>
                <a:sym typeface="+mn-lt"/>
              </a:endParaRP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2E13BE2-ADDC-41CC-9E3E-19AD32932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2427" y="2683433"/>
              <a:ext cx="4421545" cy="1680485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804D8A0-02A9-4FC3-9371-7AC75EBB1149}"/>
                </a:ext>
              </a:extLst>
            </p:cNvPr>
            <p:cNvSpPr/>
            <p:nvPr/>
          </p:nvSpPr>
          <p:spPr>
            <a:xfrm>
              <a:off x="3143841" y="2706518"/>
              <a:ext cx="1549408" cy="1541833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19D4B9C-1D75-4B65-8017-D4F4F4D5BD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6044" y="4591463"/>
              <a:ext cx="6397051" cy="0"/>
            </a:xfrm>
            <a:prstGeom prst="line">
              <a:avLst/>
            </a:prstGeom>
            <a:ln w="28575" cap="rnd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AF5749DA-CD24-4CEF-980D-459AA67890C9}"/>
              </a:ext>
            </a:extLst>
          </p:cNvPr>
          <p:cNvSpPr txBox="1"/>
          <p:nvPr/>
        </p:nvSpPr>
        <p:spPr>
          <a:xfrm>
            <a:off x="299159" y="5830681"/>
            <a:ext cx="115150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Lorem ipsum dolor sit amet, consectetuer adipiscing 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elit.</a:t>
            </a:r>
          </a:p>
          <a:p>
            <a:pPr algn="ctr"/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 Maecenas porttitor congue massa. Fusce posuere, magna sed pulvinar ultricies, purus lectus malesuada libero, sit amet commodo magna eros quis urna.</a:t>
            </a:r>
          </a:p>
          <a:p>
            <a:endParaRPr lang="en-US" altLang="zh-CN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DB7499F-D1AF-4201-AE49-52A72709DA65}"/>
              </a:ext>
            </a:extLst>
          </p:cNvPr>
          <p:cNvGrpSpPr/>
          <p:nvPr/>
        </p:nvGrpSpPr>
        <p:grpSpPr>
          <a:xfrm>
            <a:off x="2595528" y="2263369"/>
            <a:ext cx="6922283" cy="2381350"/>
            <a:chOff x="2595526" y="2585250"/>
            <a:chExt cx="6922283" cy="2381350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9ACEA0BF-5810-4002-AE89-B5E510ADA0BB}"/>
                </a:ext>
              </a:extLst>
            </p:cNvPr>
            <p:cNvSpPr txBox="1"/>
            <p:nvPr/>
          </p:nvSpPr>
          <p:spPr>
            <a:xfrm>
              <a:off x="4776880" y="3925186"/>
              <a:ext cx="255957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答辩人：田博松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8F53D915-66DB-4553-A4F0-82C8DB9AA4F6}"/>
                </a:ext>
              </a:extLst>
            </p:cNvPr>
            <p:cNvSpPr txBox="1"/>
            <p:nvPr/>
          </p:nvSpPr>
          <p:spPr>
            <a:xfrm>
              <a:off x="2595526" y="2585250"/>
              <a:ext cx="692228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spc="300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感谢聆听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0EAE17FC-DDDD-4D74-AD42-836B5391366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70960" y="3612909"/>
              <a:ext cx="4831081" cy="0"/>
            </a:xfrm>
            <a:prstGeom prst="line">
              <a:avLst/>
            </a:prstGeom>
            <a:ln w="28575" cap="rnd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50233719-13AA-44D8-B163-2132A9003B3B}"/>
                </a:ext>
              </a:extLst>
            </p:cNvPr>
            <p:cNvSpPr txBox="1"/>
            <p:nvPr/>
          </p:nvSpPr>
          <p:spPr>
            <a:xfrm>
              <a:off x="4776880" y="4504935"/>
              <a:ext cx="2712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latin typeface="思源宋体 CN" panose="02020700000000000000" pitchFamily="18" charset="-122"/>
                  <a:ea typeface="思源宋体 CN" panose="02020700000000000000" pitchFamily="18" charset="-122"/>
                  <a:cs typeface="+mn-ea"/>
                  <a:sym typeface="+mn-lt"/>
                </a:rPr>
                <a:t>指导教师：徐玉辰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1993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43B081D-8A6E-4A91-9724-43228AC7D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658" y="-154886"/>
            <a:ext cx="12270658" cy="7012885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9CAB7419-DF8C-43B7-B253-0C66F1CAA093}"/>
              </a:ext>
            </a:extLst>
          </p:cNvPr>
          <p:cNvSpPr/>
          <p:nvPr/>
        </p:nvSpPr>
        <p:spPr>
          <a:xfrm>
            <a:off x="-78657" y="-154885"/>
            <a:ext cx="12270658" cy="7048347"/>
          </a:xfrm>
          <a:prstGeom prst="rect">
            <a:avLst/>
          </a:prstGeom>
          <a:solidFill>
            <a:schemeClr val="tx1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09F8141-6B26-4732-BB38-B44488B3B768}"/>
              </a:ext>
            </a:extLst>
          </p:cNvPr>
          <p:cNvSpPr/>
          <p:nvPr/>
        </p:nvSpPr>
        <p:spPr>
          <a:xfrm>
            <a:off x="2531003" y="-119423"/>
            <a:ext cx="7129993" cy="7095139"/>
          </a:xfrm>
          <a:prstGeom prst="rect">
            <a:avLst/>
          </a:prstGeom>
          <a:blipFill dpi="0" rotWithShape="1">
            <a:blip r:embed="rId4">
              <a:alphaModFix amt="3000"/>
            </a:blip>
            <a:srcRect/>
            <a:stretch>
              <a:fillRect/>
            </a:stretch>
          </a:blipFill>
          <a:ln>
            <a:noFill/>
          </a:ln>
          <a:effectLst>
            <a:glow>
              <a:schemeClr val="accent1">
                <a:alpha val="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EFD821D-459D-4D70-8A5B-45C8885CD190}"/>
              </a:ext>
            </a:extLst>
          </p:cNvPr>
          <p:cNvGrpSpPr/>
          <p:nvPr/>
        </p:nvGrpSpPr>
        <p:grpSpPr>
          <a:xfrm>
            <a:off x="3496916" y="1796971"/>
            <a:ext cx="4758220" cy="2004130"/>
            <a:chOff x="3143840" y="2683436"/>
            <a:chExt cx="6609254" cy="2783771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231B63C-8758-4ED8-AE70-63298BB21282}"/>
                </a:ext>
              </a:extLst>
            </p:cNvPr>
            <p:cNvSpPr txBox="1"/>
            <p:nvPr/>
          </p:nvSpPr>
          <p:spPr>
            <a:xfrm>
              <a:off x="3356043" y="4056434"/>
              <a:ext cx="5972784" cy="1410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6000" dirty="0">
                <a:cs typeface="+mn-ea"/>
                <a:sym typeface="+mn-lt"/>
              </a:endParaRP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2E13BE2-ADDC-41CC-9E3E-19AD32932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2426" y="2683436"/>
              <a:ext cx="4421545" cy="1680486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804D8A0-02A9-4FC3-9371-7AC75EBB1149}"/>
                </a:ext>
              </a:extLst>
            </p:cNvPr>
            <p:cNvSpPr/>
            <p:nvPr/>
          </p:nvSpPr>
          <p:spPr>
            <a:xfrm>
              <a:off x="3143840" y="2706520"/>
              <a:ext cx="1549408" cy="1541834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319D4B9C-1D75-4B65-8017-D4F4F4D5BD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6043" y="4591464"/>
              <a:ext cx="6397051" cy="0"/>
            </a:xfrm>
            <a:prstGeom prst="line">
              <a:avLst/>
            </a:prstGeom>
            <a:ln w="28575" cap="rnd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4A7B047D-A485-4CC4-A68B-34E9C763586C}"/>
              </a:ext>
            </a:extLst>
          </p:cNvPr>
          <p:cNvSpPr txBox="1"/>
          <p:nvPr/>
        </p:nvSpPr>
        <p:spPr>
          <a:xfrm>
            <a:off x="299159" y="5763192"/>
            <a:ext cx="115150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Lorem ipsum dolor sit amet, consectetuer adipiscing </a:t>
            </a:r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elit.</a:t>
            </a:r>
          </a:p>
          <a:p>
            <a:pPr algn="ctr"/>
            <a:r>
              <a:rPr lang="en-US" altLang="zh-CN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 Maecenas porttitor congue massa. Fusce posuere, magna sed pulvinar ultricies, purus lectus malesuada libero, sit amet commodo magna eros quis urna.</a:t>
            </a:r>
          </a:p>
          <a:p>
            <a:endParaRPr lang="en-US" altLang="zh-CN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9FF51B6-64F1-4BE4-BAEF-C72BC576DD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6713" y="3288764"/>
            <a:ext cx="6151397" cy="75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13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F9EAAAB4-B5E0-4853-B8AF-5F32581596E2}"/>
              </a:ext>
            </a:extLst>
          </p:cNvPr>
          <p:cNvSpPr txBox="1">
            <a:spLocks/>
          </p:cNvSpPr>
          <p:nvPr/>
        </p:nvSpPr>
        <p:spPr>
          <a:xfrm>
            <a:off x="8196641" y="412547"/>
            <a:ext cx="3788474" cy="561557"/>
          </a:xfrm>
          <a:prstGeom prst="rect">
            <a:avLst/>
          </a:prstGeom>
          <a:noFill/>
        </p:spPr>
        <p:txBody>
          <a:bodyPr vert="horz" lIns="90736" tIns="45367" rIns="90736" bIns="45367" rtlCol="0" anchor="ctr">
            <a:normAutofit/>
          </a:bodyPr>
          <a:lstStyle/>
          <a:p>
            <a:pPr algn="r" defTabSz="907357">
              <a:spcBef>
                <a:spcPct val="0"/>
              </a:spcBef>
              <a:defRPr/>
            </a:pPr>
            <a:r>
              <a:rPr lang="en-US" altLang="zh-CN" sz="2000" dirty="0">
                <a:solidFill>
                  <a:schemeClr val="bg1"/>
                </a:solidFill>
                <a:cs typeface="+mn-ea"/>
                <a:sym typeface="+mn-lt"/>
              </a:rPr>
              <a:t>Python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三级项目「</a:t>
            </a:r>
            <a:r>
              <a:rPr lang="en-US" altLang="zh-CN" sz="2000" spc="100" dirty="0">
                <a:solidFill>
                  <a:srgbClr val="0070C0"/>
                </a:solidFill>
                <a:cs typeface="+mn-ea"/>
                <a:sym typeface="+mn-lt"/>
              </a:rPr>
              <a:t>AI</a:t>
            </a:r>
            <a:r>
              <a:rPr lang="zh-CN" altLang="en-US" sz="2000" spc="100" dirty="0">
                <a:solidFill>
                  <a:srgbClr val="0070C0"/>
                </a:solidFill>
                <a:cs typeface="+mn-ea"/>
                <a:sym typeface="+mn-lt"/>
              </a:rPr>
              <a:t>智能识图</a:t>
            </a:r>
            <a:r>
              <a:rPr lang="en-US" altLang="zh-CN" sz="2000" spc="100" dirty="0">
                <a:solidFill>
                  <a:srgbClr val="0070C0"/>
                </a:solidFill>
                <a:cs typeface="+mn-ea"/>
                <a:sym typeface="+mn-lt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」</a:t>
            </a:r>
            <a:endParaRPr lang="zh-CN" altLang="en-US" sz="2000" spc="1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1AB2966-D116-4084-BB17-12D26CA3F2A7}"/>
              </a:ext>
            </a:extLst>
          </p:cNvPr>
          <p:cNvSpPr txBox="1"/>
          <p:nvPr/>
        </p:nvSpPr>
        <p:spPr>
          <a:xfrm>
            <a:off x="9060874" y="974103"/>
            <a:ext cx="2861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YAN SHAN UNIVERSITY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E4E5D5B-6BF7-4699-8B81-1DA3D093948C}"/>
              </a:ext>
            </a:extLst>
          </p:cNvPr>
          <p:cNvGrpSpPr/>
          <p:nvPr/>
        </p:nvGrpSpPr>
        <p:grpSpPr>
          <a:xfrm>
            <a:off x="3280600" y="1895302"/>
            <a:ext cx="4632720" cy="3183773"/>
            <a:chOff x="3912367" y="2907687"/>
            <a:chExt cx="4632720" cy="243807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793097D9-AA1A-4FBB-8A2F-1517FE835C04}"/>
                </a:ext>
              </a:extLst>
            </p:cNvPr>
            <p:cNvSpPr/>
            <p:nvPr/>
          </p:nvSpPr>
          <p:spPr>
            <a:xfrm>
              <a:off x="3958482" y="4770894"/>
              <a:ext cx="4586605" cy="4090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spc="15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三、结论及总结</a:t>
              </a:r>
              <a:endParaRPr lang="en-US" altLang="zh-CN" sz="2400" b="1" spc="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" name="内容占位符 4">
              <a:extLst>
                <a:ext uri="{FF2B5EF4-FFF2-40B4-BE49-F238E27FC236}">
                  <a16:creationId xmlns:a16="http://schemas.microsoft.com/office/drawing/2014/main" id="{F26EACAF-23B0-49A3-94AF-423D6A7D9D41}"/>
                </a:ext>
              </a:extLst>
            </p:cNvPr>
            <p:cNvSpPr txBox="1">
              <a:spLocks/>
            </p:cNvSpPr>
            <p:nvPr/>
          </p:nvSpPr>
          <p:spPr>
            <a:xfrm>
              <a:off x="4272889" y="3114538"/>
              <a:ext cx="3865562" cy="3635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zh-CN" altLang="en-US" sz="2400" b="1" spc="15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一、题目及要求</a:t>
              </a:r>
              <a:endParaRPr lang="en-US" altLang="zh-CN" sz="2400" b="1" spc="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9672C53-87A3-416E-9E8F-CD0D2296D8C0}"/>
                </a:ext>
              </a:extLst>
            </p:cNvPr>
            <p:cNvSpPr/>
            <p:nvPr/>
          </p:nvSpPr>
          <p:spPr>
            <a:xfrm>
              <a:off x="3912367" y="3958819"/>
              <a:ext cx="4586606" cy="409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400" b="1" spc="15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二、过程及内容</a:t>
              </a: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818CEA42-2469-4AC8-9BCC-EC73439BC6B5}"/>
                </a:ext>
              </a:extLst>
            </p:cNvPr>
            <p:cNvCxnSpPr/>
            <p:nvPr/>
          </p:nvCxnSpPr>
          <p:spPr>
            <a:xfrm flipH="1">
              <a:off x="3958482" y="2907687"/>
              <a:ext cx="4494376" cy="0"/>
            </a:xfrm>
            <a:prstGeom prst="line">
              <a:avLst/>
            </a:prstGeom>
            <a:ln w="15875">
              <a:gradFill>
                <a:gsLst>
                  <a:gs pos="0">
                    <a:srgbClr val="0070C0">
                      <a:alpha val="0"/>
                    </a:srgbClr>
                  </a:gs>
                  <a:gs pos="89000">
                    <a:srgbClr val="0070C0">
                      <a:alpha val="18000"/>
                    </a:srgbClr>
                  </a:gs>
                  <a:gs pos="50000">
                    <a:srgbClr val="0070C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C25B154-61F0-40E2-AAE8-ADF2A22D6FA4}"/>
                </a:ext>
              </a:extLst>
            </p:cNvPr>
            <p:cNvCxnSpPr/>
            <p:nvPr/>
          </p:nvCxnSpPr>
          <p:spPr>
            <a:xfrm flipH="1">
              <a:off x="3958482" y="3684927"/>
              <a:ext cx="4494376" cy="0"/>
            </a:xfrm>
            <a:prstGeom prst="line">
              <a:avLst/>
            </a:prstGeom>
            <a:ln w="15875">
              <a:gradFill>
                <a:gsLst>
                  <a:gs pos="11000">
                    <a:srgbClr val="0070C0">
                      <a:alpha val="0"/>
                    </a:srgbClr>
                  </a:gs>
                  <a:gs pos="89000">
                    <a:srgbClr val="0070C0">
                      <a:alpha val="0"/>
                    </a:srgbClr>
                  </a:gs>
                  <a:gs pos="50000">
                    <a:srgbClr val="0070C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43398296-63B4-4A99-80AD-BA1B9CB70B3B}"/>
                </a:ext>
              </a:extLst>
            </p:cNvPr>
            <p:cNvCxnSpPr/>
            <p:nvPr/>
          </p:nvCxnSpPr>
          <p:spPr>
            <a:xfrm flipH="1">
              <a:off x="3958482" y="4558687"/>
              <a:ext cx="4494376" cy="0"/>
            </a:xfrm>
            <a:prstGeom prst="line">
              <a:avLst/>
            </a:prstGeom>
            <a:ln w="15875">
              <a:gradFill>
                <a:gsLst>
                  <a:gs pos="11000">
                    <a:srgbClr val="0070C0">
                      <a:alpha val="0"/>
                    </a:srgbClr>
                  </a:gs>
                  <a:gs pos="89000">
                    <a:srgbClr val="0070C0">
                      <a:alpha val="0"/>
                    </a:srgbClr>
                  </a:gs>
                  <a:gs pos="50000">
                    <a:srgbClr val="0070C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CC43DF93-FD0A-4C61-B584-A74E33AE006F}"/>
                </a:ext>
              </a:extLst>
            </p:cNvPr>
            <p:cNvCxnSpPr/>
            <p:nvPr/>
          </p:nvCxnSpPr>
          <p:spPr>
            <a:xfrm flipH="1">
              <a:off x="3958482" y="5345766"/>
              <a:ext cx="4494376" cy="0"/>
            </a:xfrm>
            <a:prstGeom prst="line">
              <a:avLst/>
            </a:prstGeom>
            <a:ln w="15875">
              <a:gradFill>
                <a:gsLst>
                  <a:gs pos="11000">
                    <a:srgbClr val="0070C0">
                      <a:alpha val="0"/>
                    </a:srgbClr>
                  </a:gs>
                  <a:gs pos="89000">
                    <a:srgbClr val="0070C0">
                      <a:alpha val="0"/>
                    </a:srgbClr>
                  </a:gs>
                  <a:gs pos="50000">
                    <a:srgbClr val="0070C0"/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48490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78AB8742-F976-46D2-A8F2-3258EB2B2283}"/>
              </a:ext>
            </a:extLst>
          </p:cNvPr>
          <p:cNvSpPr/>
          <p:nvPr/>
        </p:nvSpPr>
        <p:spPr>
          <a:xfrm>
            <a:off x="0" y="-147484"/>
            <a:ext cx="12192000" cy="7005483"/>
          </a:xfrm>
          <a:prstGeom prst="rect">
            <a:avLst/>
          </a:prstGeom>
          <a:blipFill dpi="0" rotWithShape="1">
            <a:blip r:embed="rId3">
              <a:alphaModFix amt="9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B5150AB-A04B-4311-9784-BAD2C684CC19}"/>
              </a:ext>
            </a:extLst>
          </p:cNvPr>
          <p:cNvSpPr/>
          <p:nvPr/>
        </p:nvSpPr>
        <p:spPr>
          <a:xfrm rot="16200000">
            <a:off x="2583062" y="-2730546"/>
            <a:ext cx="7025877" cy="12192002"/>
          </a:xfrm>
          <a:prstGeom prst="rect">
            <a:avLst/>
          </a:prstGeom>
          <a:gradFill>
            <a:gsLst>
              <a:gs pos="0">
                <a:schemeClr val="bg1">
                  <a:alpha val="61000"/>
                </a:schemeClr>
              </a:gs>
              <a:gs pos="95000">
                <a:schemeClr val="bg1">
                  <a:alpha val="9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3BEA42D-9FAA-491B-8A26-8CE70E0D70E7}"/>
              </a:ext>
            </a:extLst>
          </p:cNvPr>
          <p:cNvSpPr txBox="1"/>
          <p:nvPr/>
        </p:nvSpPr>
        <p:spPr>
          <a:xfrm>
            <a:off x="1752600" y="2497975"/>
            <a:ext cx="2133600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cs typeface="+mn-ea"/>
                <a:sym typeface="+mn-lt"/>
              </a:rPr>
              <a:t>壹</a:t>
            </a:r>
          </a:p>
        </p:txBody>
      </p:sp>
      <p:cxnSp>
        <p:nvCxnSpPr>
          <p:cNvPr id="14" name="直接连接符 38">
            <a:extLst>
              <a:ext uri="{FF2B5EF4-FFF2-40B4-BE49-F238E27FC236}">
                <a16:creationId xmlns:a16="http://schemas.microsoft.com/office/drawing/2014/main" id="{0A41AB9B-CACF-4057-BC51-95097B2F91D6}"/>
              </a:ext>
            </a:extLst>
          </p:cNvPr>
          <p:cNvCxnSpPr/>
          <p:nvPr/>
        </p:nvCxnSpPr>
        <p:spPr>
          <a:xfrm>
            <a:off x="4020457" y="3022600"/>
            <a:ext cx="0" cy="696685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2">
            <a:extLst>
              <a:ext uri="{FF2B5EF4-FFF2-40B4-BE49-F238E27FC236}">
                <a16:creationId xmlns:a16="http://schemas.microsoft.com/office/drawing/2014/main" id="{E94E7A36-9934-4E8F-B01D-4EB7249BB6E9}"/>
              </a:ext>
            </a:extLst>
          </p:cNvPr>
          <p:cNvGrpSpPr/>
          <p:nvPr/>
        </p:nvGrpSpPr>
        <p:grpSpPr>
          <a:xfrm>
            <a:off x="4501140" y="2905780"/>
            <a:ext cx="3093641" cy="965830"/>
            <a:chOff x="4501140" y="2949322"/>
            <a:chExt cx="3093641" cy="965830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C111D07-4758-4E23-9B79-D234F16C24A1}"/>
                </a:ext>
              </a:extLst>
            </p:cNvPr>
            <p:cNvSpPr/>
            <p:nvPr/>
          </p:nvSpPr>
          <p:spPr>
            <a:xfrm>
              <a:off x="4590225" y="2949322"/>
              <a:ext cx="300455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F0502020204030204"/>
                  <a:cs typeface="+mn-ea"/>
                  <a:sym typeface="+mn-lt"/>
                </a:rPr>
                <a:t>题目及要求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17AFEAD-ADC0-4459-8A21-DC694072F732}"/>
                </a:ext>
              </a:extLst>
            </p:cNvPr>
            <p:cNvSpPr/>
            <p:nvPr/>
          </p:nvSpPr>
          <p:spPr>
            <a:xfrm>
              <a:off x="4501140" y="3545820"/>
              <a:ext cx="300455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 panose="020F0502020204030204"/>
                  <a:cs typeface="+mn-ea"/>
                  <a:sym typeface="+mn-lt"/>
                </a:rPr>
                <a:t>Topic requirements</a:t>
              </a:r>
            </a:p>
          </p:txBody>
        </p:sp>
      </p:grpSp>
      <p:sp>
        <p:nvSpPr>
          <p:cNvPr id="19" name="椭圆 18">
            <a:extLst>
              <a:ext uri="{FF2B5EF4-FFF2-40B4-BE49-F238E27FC236}">
                <a16:creationId xmlns:a16="http://schemas.microsoft.com/office/drawing/2014/main" id="{604569AB-A970-40E4-8905-8153E1839FD3}"/>
              </a:ext>
            </a:extLst>
          </p:cNvPr>
          <p:cNvSpPr/>
          <p:nvPr/>
        </p:nvSpPr>
        <p:spPr>
          <a:xfrm>
            <a:off x="8164548" y="-470895"/>
            <a:ext cx="7785075" cy="7683674"/>
          </a:xfrm>
          <a:prstGeom prst="ellipse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8216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>
            <a:extLst>
              <a:ext uri="{FF2B5EF4-FFF2-40B4-BE49-F238E27FC236}">
                <a16:creationId xmlns:a16="http://schemas.microsoft.com/office/drawing/2014/main" id="{EB7C081E-54B0-47D0-982F-A3CA0BB331DB}"/>
              </a:ext>
            </a:extLst>
          </p:cNvPr>
          <p:cNvSpPr/>
          <p:nvPr/>
        </p:nvSpPr>
        <p:spPr>
          <a:xfrm>
            <a:off x="2203462" y="-412837"/>
            <a:ext cx="7785075" cy="7683674"/>
          </a:xfrm>
          <a:prstGeom prst="ellipse">
            <a:avLst/>
          </a:prstGeom>
          <a:blipFill dpi="0" rotWithShape="1">
            <a:blip r:embed="rId3">
              <a:alphaModFix amt="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3EDB6A1-A0C2-41C7-8E2F-9D727158C139}"/>
              </a:ext>
            </a:extLst>
          </p:cNvPr>
          <p:cNvSpPr/>
          <p:nvPr/>
        </p:nvSpPr>
        <p:spPr>
          <a:xfrm>
            <a:off x="0" y="6654800"/>
            <a:ext cx="12192000" cy="203200"/>
          </a:xfrm>
          <a:prstGeom prst="rect">
            <a:avLst/>
          </a:prstGeom>
          <a:solidFill>
            <a:srgbClr val="6FA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îṩlîḓe">
            <a:extLst>
              <a:ext uri="{FF2B5EF4-FFF2-40B4-BE49-F238E27FC236}">
                <a16:creationId xmlns:a16="http://schemas.microsoft.com/office/drawing/2014/main" id="{23C7B27E-BA81-45BD-9D1A-90796134D0AB}"/>
              </a:ext>
            </a:extLst>
          </p:cNvPr>
          <p:cNvSpPr/>
          <p:nvPr/>
        </p:nvSpPr>
        <p:spPr bwMode="auto">
          <a:xfrm>
            <a:off x="615142" y="4272742"/>
            <a:ext cx="11006051" cy="1874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       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随着深度学习算法的兴起和普及，人工智能领域取得了令人瞩目的成绩。如今在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AI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图像识别领域更是发展迅速。通过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AI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图像识别可以将以前只能由人工完成的任务转换由计算机自动完成。我们将通过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Python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PyQt5+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百度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AI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开放平台的开放接口来实现简单的识别图片上的信息项目</a:t>
            </a:r>
            <a:r>
              <a:rPr lang="en-US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----AI</a:t>
            </a:r>
            <a:r>
              <a: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rPr>
              <a:t>图像识别工具。</a:t>
            </a:r>
          </a:p>
          <a:p>
            <a:pPr algn="ctr">
              <a:lnSpc>
                <a:spcPct val="150000"/>
              </a:lnSpc>
            </a:pPr>
            <a:endParaRPr lang="en-US" altLang="zh-CN" sz="1100" dirty="0">
              <a:cs typeface="+mn-ea"/>
              <a:sym typeface="+mn-lt"/>
            </a:endParaRPr>
          </a:p>
        </p:txBody>
      </p:sp>
      <p:sp>
        <p:nvSpPr>
          <p:cNvPr id="4" name="iSļiḍé">
            <a:extLst>
              <a:ext uri="{FF2B5EF4-FFF2-40B4-BE49-F238E27FC236}">
                <a16:creationId xmlns:a16="http://schemas.microsoft.com/office/drawing/2014/main" id="{A4FB7B5F-8C0C-49E0-B7D6-6FC8F36DC111}"/>
              </a:ext>
            </a:extLst>
          </p:cNvPr>
          <p:cNvSpPr/>
          <p:nvPr/>
        </p:nvSpPr>
        <p:spPr>
          <a:xfrm>
            <a:off x="0" y="1028701"/>
            <a:ext cx="7969250" cy="2590800"/>
          </a:xfrm>
          <a:prstGeom prst="rect">
            <a:avLst/>
          </a:prstGeom>
          <a:ln>
            <a:noFill/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íṡḻïḑè">
            <a:extLst>
              <a:ext uri="{FF2B5EF4-FFF2-40B4-BE49-F238E27FC236}">
                <a16:creationId xmlns:a16="http://schemas.microsoft.com/office/drawing/2014/main" id="{BC9DDBAC-7AC1-405A-B970-A884BD558287}"/>
              </a:ext>
            </a:extLst>
          </p:cNvPr>
          <p:cNvSpPr/>
          <p:nvPr/>
        </p:nvSpPr>
        <p:spPr>
          <a:xfrm>
            <a:off x="7969250" y="1028701"/>
            <a:ext cx="4222750" cy="2590800"/>
          </a:xfrm>
          <a:prstGeom prst="rect">
            <a:avLst/>
          </a:prstGeom>
          <a:pattFill prst="pct5">
            <a:fgClr>
              <a:srgbClr val="E4E6EA"/>
            </a:fgClr>
            <a:bgClr>
              <a:srgbClr val="ADB5BF"/>
            </a:bgClr>
          </a:pattFill>
          <a:ln w="3175">
            <a:noFill/>
            <a:prstDash val="sysDash"/>
            <a:miter lim="800000"/>
            <a:headEnd/>
            <a:tailEnd/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ïṧlíḑè">
            <a:extLst>
              <a:ext uri="{FF2B5EF4-FFF2-40B4-BE49-F238E27FC236}">
                <a16:creationId xmlns:a16="http://schemas.microsoft.com/office/drawing/2014/main" id="{F71784BE-1591-4F48-BDD6-1D22D409CF79}"/>
              </a:ext>
            </a:extLst>
          </p:cNvPr>
          <p:cNvSpPr txBox="1"/>
          <p:nvPr/>
        </p:nvSpPr>
        <p:spPr>
          <a:xfrm>
            <a:off x="1525141" y="1600580"/>
            <a:ext cx="4918969" cy="1447042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buSzPct val="25000"/>
            </a:pPr>
            <a:r>
              <a:rPr lang="en-US" sz="2800" b="1" dirty="0">
                <a:solidFill>
                  <a:schemeClr val="bg1"/>
                </a:solidFill>
                <a:cs typeface="+mn-ea"/>
                <a:sym typeface="+mn-lt"/>
              </a:rPr>
              <a:t>Topic requirements</a:t>
            </a:r>
          </a:p>
        </p:txBody>
      </p:sp>
      <p:pic>
        <p:nvPicPr>
          <p:cNvPr id="27" name="图片 26" descr="图片包含 天空, 户外, 地面, 水&#10;&#10;已生成极高可信度的说明">
            <a:extLst>
              <a:ext uri="{FF2B5EF4-FFF2-40B4-BE49-F238E27FC236}">
                <a16:creationId xmlns:a16="http://schemas.microsoft.com/office/drawing/2014/main" id="{15117021-734A-4160-8904-569026EB72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17" b="15255"/>
          <a:stretch/>
        </p:blipFill>
        <p:spPr>
          <a:xfrm>
            <a:off x="7969250" y="1028701"/>
            <a:ext cx="4227816" cy="2590800"/>
          </a:xfrm>
          <a:prstGeom prst="rect">
            <a:avLst/>
          </a:prstGeom>
          <a:ln w="127000" cap="sq">
            <a:noFill/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906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78AB8742-F976-46D2-A8F2-3258EB2B2283}"/>
              </a:ext>
            </a:extLst>
          </p:cNvPr>
          <p:cNvSpPr/>
          <p:nvPr/>
        </p:nvSpPr>
        <p:spPr>
          <a:xfrm>
            <a:off x="0" y="-147484"/>
            <a:ext cx="12192000" cy="7005483"/>
          </a:xfrm>
          <a:prstGeom prst="rect">
            <a:avLst/>
          </a:prstGeom>
          <a:blipFill dpi="0" rotWithShape="1">
            <a:blip r:embed="rId3">
              <a:alphaModFix amt="99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B5150AB-A04B-4311-9784-BAD2C684CC19}"/>
              </a:ext>
            </a:extLst>
          </p:cNvPr>
          <p:cNvSpPr/>
          <p:nvPr/>
        </p:nvSpPr>
        <p:spPr>
          <a:xfrm rot="16200000">
            <a:off x="2583062" y="-2730546"/>
            <a:ext cx="7025877" cy="12192002"/>
          </a:xfrm>
          <a:prstGeom prst="rect">
            <a:avLst/>
          </a:prstGeom>
          <a:gradFill>
            <a:gsLst>
              <a:gs pos="0">
                <a:schemeClr val="bg1">
                  <a:alpha val="61000"/>
                </a:schemeClr>
              </a:gs>
              <a:gs pos="95000">
                <a:schemeClr val="bg1">
                  <a:alpha val="98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3BEA42D-9FAA-491B-8A26-8CE70E0D70E7}"/>
              </a:ext>
            </a:extLst>
          </p:cNvPr>
          <p:cNvSpPr txBox="1"/>
          <p:nvPr/>
        </p:nvSpPr>
        <p:spPr>
          <a:xfrm>
            <a:off x="1752600" y="2497975"/>
            <a:ext cx="2133600" cy="18620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sz="11500" dirty="0">
                <a:cs typeface="+mn-ea"/>
                <a:sym typeface="+mn-lt"/>
              </a:rPr>
              <a:t>贰</a:t>
            </a:r>
          </a:p>
        </p:txBody>
      </p:sp>
      <p:cxnSp>
        <p:nvCxnSpPr>
          <p:cNvPr id="14" name="直接连接符 38">
            <a:extLst>
              <a:ext uri="{FF2B5EF4-FFF2-40B4-BE49-F238E27FC236}">
                <a16:creationId xmlns:a16="http://schemas.microsoft.com/office/drawing/2014/main" id="{0A41AB9B-CACF-4057-BC51-95097B2F91D6}"/>
              </a:ext>
            </a:extLst>
          </p:cNvPr>
          <p:cNvCxnSpPr/>
          <p:nvPr/>
        </p:nvCxnSpPr>
        <p:spPr>
          <a:xfrm>
            <a:off x="4020457" y="3022600"/>
            <a:ext cx="0" cy="696685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42">
            <a:extLst>
              <a:ext uri="{FF2B5EF4-FFF2-40B4-BE49-F238E27FC236}">
                <a16:creationId xmlns:a16="http://schemas.microsoft.com/office/drawing/2014/main" id="{E94E7A36-9934-4E8F-B01D-4EB7249BB6E9}"/>
              </a:ext>
            </a:extLst>
          </p:cNvPr>
          <p:cNvGrpSpPr/>
          <p:nvPr/>
        </p:nvGrpSpPr>
        <p:grpSpPr>
          <a:xfrm>
            <a:off x="4501140" y="2905780"/>
            <a:ext cx="3093641" cy="965830"/>
            <a:chOff x="4501140" y="2949322"/>
            <a:chExt cx="3093641" cy="965830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7C111D07-4758-4E23-9B79-D234F16C24A1}"/>
                </a:ext>
              </a:extLst>
            </p:cNvPr>
            <p:cNvSpPr/>
            <p:nvPr/>
          </p:nvSpPr>
          <p:spPr>
            <a:xfrm>
              <a:off x="4590225" y="2949322"/>
              <a:ext cx="300455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过程及内容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17AFEAD-ADC0-4459-8A21-DC694072F732}"/>
                </a:ext>
              </a:extLst>
            </p:cNvPr>
            <p:cNvSpPr/>
            <p:nvPr/>
          </p:nvSpPr>
          <p:spPr>
            <a:xfrm>
              <a:off x="4501140" y="3545820"/>
              <a:ext cx="300455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process and content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9" name="椭圆 18">
            <a:extLst>
              <a:ext uri="{FF2B5EF4-FFF2-40B4-BE49-F238E27FC236}">
                <a16:creationId xmlns:a16="http://schemas.microsoft.com/office/drawing/2014/main" id="{604569AB-A970-40E4-8905-8153E1839FD3}"/>
              </a:ext>
            </a:extLst>
          </p:cNvPr>
          <p:cNvSpPr/>
          <p:nvPr/>
        </p:nvSpPr>
        <p:spPr>
          <a:xfrm>
            <a:off x="8164548" y="-470895"/>
            <a:ext cx="7785075" cy="7683674"/>
          </a:xfrm>
          <a:prstGeom prst="ellipse">
            <a:avLst/>
          </a:prstGeom>
          <a:blipFill dpi="0" rotWithShape="1">
            <a:blip r:embed="rId4">
              <a:alphaModFix amt="3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71634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E446402-D705-49C4-A0D1-D3D3A36011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2960" y="199507"/>
            <a:ext cx="2784764" cy="1263906"/>
          </a:xfrm>
        </p:spPr>
        <p:txBody>
          <a:bodyPr>
            <a:normAutofit/>
          </a:bodyPr>
          <a:lstStyle/>
          <a:p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sz="2200" b="1" dirty="0">
                <a:latin typeface="+mn-lt"/>
                <a:ea typeface="+mn-ea"/>
                <a:cs typeface="+mn-ea"/>
                <a:sym typeface="+mn-lt"/>
              </a:rPr>
              <a:t>（一）总体设计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AF95FDC-02C9-4496-8522-1F92E42758AB}"/>
              </a:ext>
            </a:extLst>
          </p:cNvPr>
          <p:cNvCxnSpPr/>
          <p:nvPr/>
        </p:nvCxnSpPr>
        <p:spPr>
          <a:xfrm flipV="1">
            <a:off x="6677629" y="2687359"/>
            <a:ext cx="313719" cy="602096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8A91136-85B0-42A4-9346-01278C666AF1}"/>
              </a:ext>
            </a:extLst>
          </p:cNvPr>
          <p:cNvCxnSpPr>
            <a:cxnSpLocks/>
          </p:cNvCxnSpPr>
          <p:nvPr/>
        </p:nvCxnSpPr>
        <p:spPr>
          <a:xfrm>
            <a:off x="7033641" y="2687359"/>
            <a:ext cx="1990782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27BA6469-FBBF-44F2-A5AA-9E4A53FDA702}"/>
              </a:ext>
            </a:extLst>
          </p:cNvPr>
          <p:cNvCxnSpPr>
            <a:cxnSpLocks/>
            <a:stCxn id="27" idx="6"/>
          </p:cNvCxnSpPr>
          <p:nvPr/>
        </p:nvCxnSpPr>
        <p:spPr>
          <a:xfrm>
            <a:off x="8907178" y="1628800"/>
            <a:ext cx="3284822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B65B293-8283-4A75-9899-E234468D6BF6}"/>
              </a:ext>
            </a:extLst>
          </p:cNvPr>
          <p:cNvCxnSpPr>
            <a:cxnSpLocks/>
          </p:cNvCxnSpPr>
          <p:nvPr/>
        </p:nvCxnSpPr>
        <p:spPr>
          <a:xfrm>
            <a:off x="7256" y="4174270"/>
            <a:ext cx="904168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B609E9C1-61B2-45ED-906B-1131BC40F624}"/>
              </a:ext>
            </a:extLst>
          </p:cNvPr>
          <p:cNvCxnSpPr>
            <a:cxnSpLocks/>
            <a:stCxn id="18" idx="6"/>
          </p:cNvCxnSpPr>
          <p:nvPr/>
        </p:nvCxnSpPr>
        <p:spPr>
          <a:xfrm flipV="1">
            <a:off x="4122952" y="3518443"/>
            <a:ext cx="418587" cy="876736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725070EC-204C-430E-BAA3-80ED76BFFDF5}"/>
              </a:ext>
            </a:extLst>
          </p:cNvPr>
          <p:cNvCxnSpPr>
            <a:cxnSpLocks/>
          </p:cNvCxnSpPr>
          <p:nvPr/>
        </p:nvCxnSpPr>
        <p:spPr>
          <a:xfrm>
            <a:off x="4583832" y="3518442"/>
            <a:ext cx="1990782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2246E9DB-AE38-4798-BB99-29AB46D86897}"/>
              </a:ext>
            </a:extLst>
          </p:cNvPr>
          <p:cNvCxnSpPr/>
          <p:nvPr/>
        </p:nvCxnSpPr>
        <p:spPr>
          <a:xfrm flipV="1">
            <a:off x="1615778" y="4479273"/>
            <a:ext cx="313719" cy="602096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2BF1F3-8D82-44F7-AAF1-6A95E926A785}"/>
              </a:ext>
            </a:extLst>
          </p:cNvPr>
          <p:cNvCxnSpPr/>
          <p:nvPr/>
        </p:nvCxnSpPr>
        <p:spPr>
          <a:xfrm>
            <a:off x="1944978" y="4479273"/>
            <a:ext cx="1990782" cy="0"/>
          </a:xfrm>
          <a:prstGeom prst="line">
            <a:avLst/>
          </a:prstGeom>
          <a:ln w="57150" cap="rnd">
            <a:solidFill>
              <a:schemeClr val="bg1">
                <a:lumMod val="8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C40C00A4-2B18-4294-B7A9-69C0A52F92FC}"/>
              </a:ext>
            </a:extLst>
          </p:cNvPr>
          <p:cNvCxnSpPr/>
          <p:nvPr/>
        </p:nvCxnSpPr>
        <p:spPr>
          <a:xfrm rot="10904570" flipH="1" flipV="1">
            <a:off x="698103" y="3718739"/>
            <a:ext cx="684666" cy="1566450"/>
          </a:xfrm>
          <a:prstGeom prst="line">
            <a:avLst/>
          </a:prstGeom>
          <a:ln>
            <a:solidFill>
              <a:srgbClr val="658A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îśḷíḍé">
            <a:extLst>
              <a:ext uri="{FF2B5EF4-FFF2-40B4-BE49-F238E27FC236}">
                <a16:creationId xmlns:a16="http://schemas.microsoft.com/office/drawing/2014/main" id="{BB61AA86-0002-4215-B603-20AEECA6871B}"/>
              </a:ext>
            </a:extLst>
          </p:cNvPr>
          <p:cNvSpPr/>
          <p:nvPr/>
        </p:nvSpPr>
        <p:spPr>
          <a:xfrm rot="171317">
            <a:off x="734286" y="3989390"/>
            <a:ext cx="323535" cy="32353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76AA"/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</a:p>
        </p:txBody>
      </p:sp>
      <p:sp>
        <p:nvSpPr>
          <p:cNvPr id="15" name="íšlíďè">
            <a:extLst>
              <a:ext uri="{FF2B5EF4-FFF2-40B4-BE49-F238E27FC236}">
                <a16:creationId xmlns:a16="http://schemas.microsoft.com/office/drawing/2014/main" id="{70F5E255-0495-4BBF-9B96-EC45D5C174AB}"/>
              </a:ext>
            </a:extLst>
          </p:cNvPr>
          <p:cNvSpPr/>
          <p:nvPr/>
        </p:nvSpPr>
        <p:spPr>
          <a:xfrm rot="10904570">
            <a:off x="911458" y="4791638"/>
            <a:ext cx="755703" cy="75570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6" name="ïṣľîḓé">
            <a:extLst>
              <a:ext uri="{FF2B5EF4-FFF2-40B4-BE49-F238E27FC236}">
                <a16:creationId xmlns:a16="http://schemas.microsoft.com/office/drawing/2014/main" id="{28054DD8-5B9A-45FC-9534-0A26566B84D0}"/>
              </a:ext>
            </a:extLst>
          </p:cNvPr>
          <p:cNvSpPr/>
          <p:nvPr/>
        </p:nvSpPr>
        <p:spPr bwMode="auto">
          <a:xfrm>
            <a:off x="1063915" y="4944391"/>
            <a:ext cx="450788" cy="450195"/>
          </a:xfrm>
          <a:custGeom>
            <a:avLst/>
            <a:gdLst>
              <a:gd name="connsiteX0" fmla="*/ 86413 w 591547"/>
              <a:gd name="connsiteY0" fmla="*/ 515758 h 590770"/>
              <a:gd name="connsiteX1" fmla="*/ 171919 w 591547"/>
              <a:gd name="connsiteY1" fmla="*/ 515758 h 590770"/>
              <a:gd name="connsiteX2" fmla="*/ 171919 w 591547"/>
              <a:gd name="connsiteY2" fmla="*/ 537523 h 590770"/>
              <a:gd name="connsiteX3" fmla="*/ 86413 w 591547"/>
              <a:gd name="connsiteY3" fmla="*/ 537523 h 590770"/>
              <a:gd name="connsiteX4" fmla="*/ 86413 w 591547"/>
              <a:gd name="connsiteY4" fmla="*/ 461733 h 590770"/>
              <a:gd name="connsiteX5" fmla="*/ 171919 w 591547"/>
              <a:gd name="connsiteY5" fmla="*/ 461733 h 590770"/>
              <a:gd name="connsiteX6" fmla="*/ 171919 w 591547"/>
              <a:gd name="connsiteY6" fmla="*/ 483498 h 590770"/>
              <a:gd name="connsiteX7" fmla="*/ 86413 w 591547"/>
              <a:gd name="connsiteY7" fmla="*/ 483498 h 590770"/>
              <a:gd name="connsiteX8" fmla="*/ 86413 w 591547"/>
              <a:gd name="connsiteY8" fmla="*/ 408616 h 590770"/>
              <a:gd name="connsiteX9" fmla="*/ 171919 w 591547"/>
              <a:gd name="connsiteY9" fmla="*/ 408616 h 590770"/>
              <a:gd name="connsiteX10" fmla="*/ 171919 w 591547"/>
              <a:gd name="connsiteY10" fmla="*/ 429474 h 590770"/>
              <a:gd name="connsiteX11" fmla="*/ 86413 w 591547"/>
              <a:gd name="connsiteY11" fmla="*/ 429474 h 590770"/>
              <a:gd name="connsiteX12" fmla="*/ 204177 w 591547"/>
              <a:gd name="connsiteY12" fmla="*/ 357041 h 590770"/>
              <a:gd name="connsiteX13" fmla="*/ 204177 w 591547"/>
              <a:gd name="connsiteY13" fmla="*/ 569815 h 590770"/>
              <a:gd name="connsiteX14" fmla="*/ 333300 w 591547"/>
              <a:gd name="connsiteY14" fmla="*/ 569815 h 590770"/>
              <a:gd name="connsiteX15" fmla="*/ 333300 w 591547"/>
              <a:gd name="connsiteY15" fmla="*/ 382026 h 590770"/>
              <a:gd name="connsiteX16" fmla="*/ 183194 w 591547"/>
              <a:gd name="connsiteY16" fmla="*/ 357041 h 590770"/>
              <a:gd name="connsiteX17" fmla="*/ 75053 w 591547"/>
              <a:gd name="connsiteY17" fmla="*/ 382026 h 590770"/>
              <a:gd name="connsiteX18" fmla="*/ 75053 w 591547"/>
              <a:gd name="connsiteY18" fmla="*/ 569815 h 590770"/>
              <a:gd name="connsiteX19" fmla="*/ 183194 w 591547"/>
              <a:gd name="connsiteY19" fmla="*/ 569815 h 590770"/>
              <a:gd name="connsiteX20" fmla="*/ 247709 w 591547"/>
              <a:gd name="connsiteY20" fmla="*/ 311838 h 590770"/>
              <a:gd name="connsiteX21" fmla="*/ 322851 w 591547"/>
              <a:gd name="connsiteY21" fmla="*/ 311838 h 590770"/>
              <a:gd name="connsiteX22" fmla="*/ 322851 w 591547"/>
              <a:gd name="connsiteY22" fmla="*/ 332826 h 590770"/>
              <a:gd name="connsiteX23" fmla="*/ 247709 w 591547"/>
              <a:gd name="connsiteY23" fmla="*/ 332826 h 590770"/>
              <a:gd name="connsiteX24" fmla="*/ 247709 w 591547"/>
              <a:gd name="connsiteY24" fmla="*/ 257944 h 590770"/>
              <a:gd name="connsiteX25" fmla="*/ 322851 w 591547"/>
              <a:gd name="connsiteY25" fmla="*/ 257944 h 590770"/>
              <a:gd name="connsiteX26" fmla="*/ 322851 w 591547"/>
              <a:gd name="connsiteY26" fmla="*/ 279580 h 590770"/>
              <a:gd name="connsiteX27" fmla="*/ 247709 w 591547"/>
              <a:gd name="connsiteY27" fmla="*/ 279580 h 590770"/>
              <a:gd name="connsiteX28" fmla="*/ 247709 w 591547"/>
              <a:gd name="connsiteY28" fmla="*/ 203919 h 590770"/>
              <a:gd name="connsiteX29" fmla="*/ 322851 w 591547"/>
              <a:gd name="connsiteY29" fmla="*/ 203919 h 590770"/>
              <a:gd name="connsiteX30" fmla="*/ 322851 w 591547"/>
              <a:gd name="connsiteY30" fmla="*/ 225684 h 590770"/>
              <a:gd name="connsiteX31" fmla="*/ 247709 w 591547"/>
              <a:gd name="connsiteY31" fmla="*/ 225684 h 590770"/>
              <a:gd name="connsiteX32" fmla="*/ 247709 w 591547"/>
              <a:gd name="connsiteY32" fmla="*/ 150672 h 590770"/>
              <a:gd name="connsiteX33" fmla="*/ 322851 w 591547"/>
              <a:gd name="connsiteY33" fmla="*/ 150672 h 590770"/>
              <a:gd name="connsiteX34" fmla="*/ 322851 w 591547"/>
              <a:gd name="connsiteY34" fmla="*/ 171660 h 590770"/>
              <a:gd name="connsiteX35" fmla="*/ 247709 w 591547"/>
              <a:gd name="connsiteY35" fmla="*/ 171660 h 590770"/>
              <a:gd name="connsiteX36" fmla="*/ 355090 w 591547"/>
              <a:gd name="connsiteY36" fmla="*/ 102357 h 590770"/>
              <a:gd name="connsiteX37" fmla="*/ 355090 w 591547"/>
              <a:gd name="connsiteY37" fmla="*/ 373160 h 590770"/>
              <a:gd name="connsiteX38" fmla="*/ 355090 w 591547"/>
              <a:gd name="connsiteY38" fmla="*/ 376384 h 590770"/>
              <a:gd name="connsiteX39" fmla="*/ 355090 w 591547"/>
              <a:gd name="connsiteY39" fmla="*/ 569815 h 590770"/>
              <a:gd name="connsiteX40" fmla="*/ 484213 w 591547"/>
              <a:gd name="connsiteY40" fmla="*/ 569815 h 590770"/>
              <a:gd name="connsiteX41" fmla="*/ 484213 w 591547"/>
              <a:gd name="connsiteY41" fmla="*/ 154744 h 590770"/>
              <a:gd name="connsiteX42" fmla="*/ 333300 w 591547"/>
              <a:gd name="connsiteY42" fmla="*/ 99939 h 590770"/>
              <a:gd name="connsiteX43" fmla="*/ 236458 w 591547"/>
              <a:gd name="connsiteY43" fmla="*/ 125730 h 590770"/>
              <a:gd name="connsiteX44" fmla="*/ 236458 w 591547"/>
              <a:gd name="connsiteY44" fmla="*/ 341728 h 590770"/>
              <a:gd name="connsiteX45" fmla="*/ 333300 w 591547"/>
              <a:gd name="connsiteY45" fmla="*/ 360265 h 590770"/>
              <a:gd name="connsiteX46" fmla="*/ 397862 w 591547"/>
              <a:gd name="connsiteY46" fmla="*/ 21761 h 590770"/>
              <a:gd name="connsiteX47" fmla="*/ 387371 w 591547"/>
              <a:gd name="connsiteY47" fmla="*/ 32238 h 590770"/>
              <a:gd name="connsiteX48" fmla="*/ 397862 w 591547"/>
              <a:gd name="connsiteY48" fmla="*/ 42716 h 590770"/>
              <a:gd name="connsiteX49" fmla="*/ 409160 w 591547"/>
              <a:gd name="connsiteY49" fmla="*/ 32238 h 590770"/>
              <a:gd name="connsiteX50" fmla="*/ 397862 w 591547"/>
              <a:gd name="connsiteY50" fmla="*/ 21761 h 590770"/>
              <a:gd name="connsiteX51" fmla="*/ 397862 w 591547"/>
              <a:gd name="connsiteY51" fmla="*/ 0 h 590770"/>
              <a:gd name="connsiteX52" fmla="*/ 430143 w 591547"/>
              <a:gd name="connsiteY52" fmla="*/ 32238 h 590770"/>
              <a:gd name="connsiteX53" fmla="*/ 409160 w 591547"/>
              <a:gd name="connsiteY53" fmla="*/ 62865 h 590770"/>
              <a:gd name="connsiteX54" fmla="*/ 409160 w 591547"/>
              <a:gd name="connsiteY54" fmla="*/ 100745 h 590770"/>
              <a:gd name="connsiteX55" fmla="*/ 498740 w 591547"/>
              <a:gd name="connsiteY55" fmla="*/ 137819 h 590770"/>
              <a:gd name="connsiteX56" fmla="*/ 506003 w 591547"/>
              <a:gd name="connsiteY56" fmla="*/ 147491 h 590770"/>
              <a:gd name="connsiteX57" fmla="*/ 506003 w 591547"/>
              <a:gd name="connsiteY57" fmla="*/ 569815 h 590770"/>
              <a:gd name="connsiteX58" fmla="*/ 591547 w 591547"/>
              <a:gd name="connsiteY58" fmla="*/ 569815 h 590770"/>
              <a:gd name="connsiteX59" fmla="*/ 591547 w 591547"/>
              <a:gd name="connsiteY59" fmla="*/ 590770 h 590770"/>
              <a:gd name="connsiteX60" fmla="*/ 494705 w 591547"/>
              <a:gd name="connsiteY60" fmla="*/ 590770 h 590770"/>
              <a:gd name="connsiteX61" fmla="*/ 344598 w 591547"/>
              <a:gd name="connsiteY61" fmla="*/ 590770 h 590770"/>
              <a:gd name="connsiteX62" fmla="*/ 193685 w 591547"/>
              <a:gd name="connsiteY62" fmla="*/ 590770 h 590770"/>
              <a:gd name="connsiteX63" fmla="*/ 64562 w 591547"/>
              <a:gd name="connsiteY63" fmla="*/ 590770 h 590770"/>
              <a:gd name="connsiteX64" fmla="*/ 0 w 591547"/>
              <a:gd name="connsiteY64" fmla="*/ 590770 h 590770"/>
              <a:gd name="connsiteX65" fmla="*/ 0 w 591547"/>
              <a:gd name="connsiteY65" fmla="*/ 569815 h 590770"/>
              <a:gd name="connsiteX66" fmla="*/ 54070 w 591547"/>
              <a:gd name="connsiteY66" fmla="*/ 569815 h 590770"/>
              <a:gd name="connsiteX67" fmla="*/ 54070 w 591547"/>
              <a:gd name="connsiteY67" fmla="*/ 373160 h 590770"/>
              <a:gd name="connsiteX68" fmla="*/ 62141 w 591547"/>
              <a:gd name="connsiteY68" fmla="*/ 362683 h 590770"/>
              <a:gd name="connsiteX69" fmla="*/ 191264 w 591547"/>
              <a:gd name="connsiteY69" fmla="*/ 333668 h 590770"/>
              <a:gd name="connsiteX70" fmla="*/ 195299 w 591547"/>
              <a:gd name="connsiteY70" fmla="*/ 333668 h 590770"/>
              <a:gd name="connsiteX71" fmla="*/ 196106 w 591547"/>
              <a:gd name="connsiteY71" fmla="*/ 333668 h 590770"/>
              <a:gd name="connsiteX72" fmla="*/ 215475 w 591547"/>
              <a:gd name="connsiteY72" fmla="*/ 336892 h 590770"/>
              <a:gd name="connsiteX73" fmla="*/ 215475 w 591547"/>
              <a:gd name="connsiteY73" fmla="*/ 116864 h 590770"/>
              <a:gd name="connsiteX74" fmla="*/ 223545 w 591547"/>
              <a:gd name="connsiteY74" fmla="*/ 106387 h 590770"/>
              <a:gd name="connsiteX75" fmla="*/ 341370 w 591547"/>
              <a:gd name="connsiteY75" fmla="*/ 75760 h 590770"/>
              <a:gd name="connsiteX76" fmla="*/ 342984 w 591547"/>
              <a:gd name="connsiteY76" fmla="*/ 75760 h 590770"/>
              <a:gd name="connsiteX77" fmla="*/ 345405 w 591547"/>
              <a:gd name="connsiteY77" fmla="*/ 75760 h 590770"/>
              <a:gd name="connsiteX78" fmla="*/ 347020 w 591547"/>
              <a:gd name="connsiteY78" fmla="*/ 75760 h 590770"/>
              <a:gd name="connsiteX79" fmla="*/ 348634 w 591547"/>
              <a:gd name="connsiteY79" fmla="*/ 75760 h 590770"/>
              <a:gd name="connsiteX80" fmla="*/ 387371 w 591547"/>
              <a:gd name="connsiteY80" fmla="*/ 91879 h 590770"/>
              <a:gd name="connsiteX81" fmla="*/ 387371 w 591547"/>
              <a:gd name="connsiteY81" fmla="*/ 62865 h 590770"/>
              <a:gd name="connsiteX82" fmla="*/ 365581 w 591547"/>
              <a:gd name="connsiteY82" fmla="*/ 32238 h 590770"/>
              <a:gd name="connsiteX83" fmla="*/ 397862 w 591547"/>
              <a:gd name="connsiteY83" fmla="*/ 0 h 590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591547" h="590770">
                <a:moveTo>
                  <a:pt x="86413" y="515758"/>
                </a:moveTo>
                <a:lnTo>
                  <a:pt x="171919" y="515758"/>
                </a:lnTo>
                <a:lnTo>
                  <a:pt x="171919" y="537523"/>
                </a:lnTo>
                <a:lnTo>
                  <a:pt x="86413" y="537523"/>
                </a:lnTo>
                <a:close/>
                <a:moveTo>
                  <a:pt x="86413" y="461733"/>
                </a:moveTo>
                <a:lnTo>
                  <a:pt x="171919" y="461733"/>
                </a:lnTo>
                <a:lnTo>
                  <a:pt x="171919" y="483498"/>
                </a:lnTo>
                <a:lnTo>
                  <a:pt x="86413" y="483498"/>
                </a:lnTo>
                <a:close/>
                <a:moveTo>
                  <a:pt x="86413" y="408616"/>
                </a:moveTo>
                <a:lnTo>
                  <a:pt x="171919" y="408616"/>
                </a:lnTo>
                <a:lnTo>
                  <a:pt x="171919" y="429474"/>
                </a:lnTo>
                <a:lnTo>
                  <a:pt x="86413" y="429474"/>
                </a:lnTo>
                <a:close/>
                <a:moveTo>
                  <a:pt x="204177" y="357041"/>
                </a:moveTo>
                <a:lnTo>
                  <a:pt x="204177" y="569815"/>
                </a:lnTo>
                <a:lnTo>
                  <a:pt x="333300" y="569815"/>
                </a:lnTo>
                <a:lnTo>
                  <a:pt x="333300" y="382026"/>
                </a:lnTo>
                <a:close/>
                <a:moveTo>
                  <a:pt x="183194" y="357041"/>
                </a:moveTo>
                <a:lnTo>
                  <a:pt x="75053" y="382026"/>
                </a:lnTo>
                <a:lnTo>
                  <a:pt x="75053" y="569815"/>
                </a:lnTo>
                <a:lnTo>
                  <a:pt x="183194" y="569815"/>
                </a:lnTo>
                <a:close/>
                <a:moveTo>
                  <a:pt x="247709" y="311838"/>
                </a:moveTo>
                <a:lnTo>
                  <a:pt x="322851" y="311838"/>
                </a:lnTo>
                <a:lnTo>
                  <a:pt x="322851" y="332826"/>
                </a:lnTo>
                <a:lnTo>
                  <a:pt x="247709" y="332826"/>
                </a:lnTo>
                <a:close/>
                <a:moveTo>
                  <a:pt x="247709" y="257944"/>
                </a:moveTo>
                <a:lnTo>
                  <a:pt x="322851" y="257944"/>
                </a:lnTo>
                <a:lnTo>
                  <a:pt x="322851" y="279580"/>
                </a:lnTo>
                <a:lnTo>
                  <a:pt x="247709" y="279580"/>
                </a:lnTo>
                <a:close/>
                <a:moveTo>
                  <a:pt x="247709" y="203919"/>
                </a:moveTo>
                <a:lnTo>
                  <a:pt x="322851" y="203919"/>
                </a:lnTo>
                <a:lnTo>
                  <a:pt x="322851" y="225684"/>
                </a:lnTo>
                <a:lnTo>
                  <a:pt x="247709" y="225684"/>
                </a:lnTo>
                <a:close/>
                <a:moveTo>
                  <a:pt x="247709" y="150672"/>
                </a:moveTo>
                <a:lnTo>
                  <a:pt x="322851" y="150672"/>
                </a:lnTo>
                <a:lnTo>
                  <a:pt x="322851" y="171660"/>
                </a:lnTo>
                <a:lnTo>
                  <a:pt x="247709" y="171660"/>
                </a:lnTo>
                <a:close/>
                <a:moveTo>
                  <a:pt x="355090" y="102357"/>
                </a:moveTo>
                <a:lnTo>
                  <a:pt x="355090" y="373160"/>
                </a:lnTo>
                <a:lnTo>
                  <a:pt x="355090" y="376384"/>
                </a:lnTo>
                <a:lnTo>
                  <a:pt x="355090" y="569815"/>
                </a:lnTo>
                <a:lnTo>
                  <a:pt x="484213" y="569815"/>
                </a:lnTo>
                <a:lnTo>
                  <a:pt x="484213" y="154744"/>
                </a:lnTo>
                <a:close/>
                <a:moveTo>
                  <a:pt x="333300" y="99939"/>
                </a:moveTo>
                <a:lnTo>
                  <a:pt x="236458" y="125730"/>
                </a:lnTo>
                <a:lnTo>
                  <a:pt x="236458" y="341728"/>
                </a:lnTo>
                <a:lnTo>
                  <a:pt x="333300" y="360265"/>
                </a:lnTo>
                <a:close/>
                <a:moveTo>
                  <a:pt x="397862" y="21761"/>
                </a:moveTo>
                <a:cubicBezTo>
                  <a:pt x="392213" y="21761"/>
                  <a:pt x="387371" y="26596"/>
                  <a:pt x="387371" y="32238"/>
                </a:cubicBezTo>
                <a:cubicBezTo>
                  <a:pt x="387371" y="37880"/>
                  <a:pt x="392213" y="42716"/>
                  <a:pt x="397862" y="42716"/>
                </a:cubicBezTo>
                <a:cubicBezTo>
                  <a:pt x="404318" y="42716"/>
                  <a:pt x="409160" y="37880"/>
                  <a:pt x="409160" y="32238"/>
                </a:cubicBezTo>
                <a:cubicBezTo>
                  <a:pt x="409160" y="26596"/>
                  <a:pt x="404318" y="21761"/>
                  <a:pt x="397862" y="21761"/>
                </a:cubicBezTo>
                <a:close/>
                <a:moveTo>
                  <a:pt x="397862" y="0"/>
                </a:moveTo>
                <a:cubicBezTo>
                  <a:pt x="415616" y="0"/>
                  <a:pt x="430143" y="14507"/>
                  <a:pt x="430143" y="32238"/>
                </a:cubicBezTo>
                <a:cubicBezTo>
                  <a:pt x="430143" y="45940"/>
                  <a:pt x="421266" y="58029"/>
                  <a:pt x="409160" y="62865"/>
                </a:cubicBezTo>
                <a:lnTo>
                  <a:pt x="409160" y="100745"/>
                </a:lnTo>
                <a:lnTo>
                  <a:pt x="498740" y="137819"/>
                </a:lnTo>
                <a:cubicBezTo>
                  <a:pt x="502775" y="139431"/>
                  <a:pt x="506003" y="143461"/>
                  <a:pt x="506003" y="147491"/>
                </a:cubicBezTo>
                <a:lnTo>
                  <a:pt x="506003" y="569815"/>
                </a:lnTo>
                <a:lnTo>
                  <a:pt x="591547" y="569815"/>
                </a:lnTo>
                <a:lnTo>
                  <a:pt x="591547" y="590770"/>
                </a:lnTo>
                <a:lnTo>
                  <a:pt x="494705" y="590770"/>
                </a:lnTo>
                <a:lnTo>
                  <a:pt x="344598" y="590770"/>
                </a:lnTo>
                <a:lnTo>
                  <a:pt x="193685" y="590770"/>
                </a:lnTo>
                <a:lnTo>
                  <a:pt x="64562" y="590770"/>
                </a:lnTo>
                <a:lnTo>
                  <a:pt x="0" y="590770"/>
                </a:lnTo>
                <a:lnTo>
                  <a:pt x="0" y="569815"/>
                </a:lnTo>
                <a:lnTo>
                  <a:pt x="54070" y="569815"/>
                </a:lnTo>
                <a:lnTo>
                  <a:pt x="54070" y="373160"/>
                </a:lnTo>
                <a:cubicBezTo>
                  <a:pt x="54070" y="368324"/>
                  <a:pt x="57298" y="364294"/>
                  <a:pt x="62141" y="362683"/>
                </a:cubicBezTo>
                <a:lnTo>
                  <a:pt x="191264" y="333668"/>
                </a:lnTo>
                <a:cubicBezTo>
                  <a:pt x="192878" y="332862"/>
                  <a:pt x="194492" y="332862"/>
                  <a:pt x="195299" y="333668"/>
                </a:cubicBezTo>
                <a:cubicBezTo>
                  <a:pt x="196106" y="333668"/>
                  <a:pt x="196106" y="333668"/>
                  <a:pt x="196106" y="333668"/>
                </a:cubicBezTo>
                <a:lnTo>
                  <a:pt x="215475" y="336892"/>
                </a:lnTo>
                <a:lnTo>
                  <a:pt x="215475" y="116864"/>
                </a:lnTo>
                <a:cubicBezTo>
                  <a:pt x="215475" y="112028"/>
                  <a:pt x="218703" y="107999"/>
                  <a:pt x="223545" y="106387"/>
                </a:cubicBezTo>
                <a:lnTo>
                  <a:pt x="341370" y="75760"/>
                </a:lnTo>
                <a:cubicBezTo>
                  <a:pt x="342177" y="75760"/>
                  <a:pt x="342177" y="75760"/>
                  <a:pt x="342984" y="75760"/>
                </a:cubicBezTo>
                <a:cubicBezTo>
                  <a:pt x="343791" y="75760"/>
                  <a:pt x="344598" y="74954"/>
                  <a:pt x="345405" y="75760"/>
                </a:cubicBezTo>
                <a:cubicBezTo>
                  <a:pt x="346213" y="75760"/>
                  <a:pt x="347020" y="75760"/>
                  <a:pt x="347020" y="75760"/>
                </a:cubicBezTo>
                <a:cubicBezTo>
                  <a:pt x="347827" y="75760"/>
                  <a:pt x="347827" y="75760"/>
                  <a:pt x="348634" y="75760"/>
                </a:cubicBezTo>
                <a:lnTo>
                  <a:pt x="387371" y="91879"/>
                </a:lnTo>
                <a:lnTo>
                  <a:pt x="387371" y="62865"/>
                </a:lnTo>
                <a:cubicBezTo>
                  <a:pt x="375265" y="58029"/>
                  <a:pt x="365581" y="45940"/>
                  <a:pt x="365581" y="32238"/>
                </a:cubicBezTo>
                <a:cubicBezTo>
                  <a:pt x="365581" y="14507"/>
                  <a:pt x="380107" y="0"/>
                  <a:pt x="397862" y="0"/>
                </a:cubicBezTo>
                <a:close/>
              </a:path>
            </a:pathLst>
          </a:custGeom>
          <a:solidFill>
            <a:schemeClr val="accent1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2CC183F-FD67-469A-B184-7BE766A2931A}"/>
              </a:ext>
            </a:extLst>
          </p:cNvPr>
          <p:cNvCxnSpPr/>
          <p:nvPr/>
        </p:nvCxnSpPr>
        <p:spPr>
          <a:xfrm flipH="1" flipV="1">
            <a:off x="3510217" y="3289455"/>
            <a:ext cx="684666" cy="15664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îŝļïḓé">
            <a:extLst>
              <a:ext uri="{FF2B5EF4-FFF2-40B4-BE49-F238E27FC236}">
                <a16:creationId xmlns:a16="http://schemas.microsoft.com/office/drawing/2014/main" id="{91B39FF2-FE91-49C7-8788-FBB168676DAE}"/>
              </a:ext>
            </a:extLst>
          </p:cNvPr>
          <p:cNvSpPr/>
          <p:nvPr/>
        </p:nvSpPr>
        <p:spPr>
          <a:xfrm rot="183234">
            <a:off x="3837747" y="4308613"/>
            <a:ext cx="323535" cy="323535"/>
          </a:xfrm>
          <a:prstGeom prst="ellipse">
            <a:avLst/>
          </a:prstGeom>
          <a:solidFill>
            <a:schemeClr val="bg1"/>
          </a:solidFill>
          <a:ln w="38100">
            <a:solidFill>
              <a:srgbClr val="7EB7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178AA1"/>
                </a:solidFill>
                <a:effectLst/>
                <a:uLnTx/>
                <a:uFillTx/>
                <a:cs typeface="+mn-ea"/>
                <a:sym typeface="+mn-lt"/>
              </a:rPr>
              <a:t>2</a:t>
            </a:r>
          </a:p>
        </p:txBody>
      </p:sp>
      <p:sp>
        <p:nvSpPr>
          <p:cNvPr id="19" name="î$ļíḍè">
            <a:extLst>
              <a:ext uri="{FF2B5EF4-FFF2-40B4-BE49-F238E27FC236}">
                <a16:creationId xmlns:a16="http://schemas.microsoft.com/office/drawing/2014/main" id="{C08A53C6-B5AB-41E0-9A46-A1D7426EAFF5}"/>
              </a:ext>
            </a:extLst>
          </p:cNvPr>
          <p:cNvSpPr/>
          <p:nvPr/>
        </p:nvSpPr>
        <p:spPr>
          <a:xfrm>
            <a:off x="3205639" y="3035182"/>
            <a:ext cx="755703" cy="75570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rgbClr val="7EB7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7" name="ïṩlîďè">
            <a:extLst>
              <a:ext uri="{FF2B5EF4-FFF2-40B4-BE49-F238E27FC236}">
                <a16:creationId xmlns:a16="http://schemas.microsoft.com/office/drawing/2014/main" id="{BF1FEABC-8B38-4131-92C7-4367AA8AEFCD}"/>
              </a:ext>
            </a:extLst>
          </p:cNvPr>
          <p:cNvSpPr/>
          <p:nvPr/>
        </p:nvSpPr>
        <p:spPr bwMode="auto">
          <a:xfrm>
            <a:off x="3358096" y="3227768"/>
            <a:ext cx="450788" cy="370529"/>
          </a:xfrm>
          <a:custGeom>
            <a:avLst/>
            <a:gdLst>
              <a:gd name="connsiteX0" fmla="*/ 101332 w 607991"/>
              <a:gd name="connsiteY0" fmla="*/ 229973 h 499744"/>
              <a:gd name="connsiteX1" fmla="*/ 300898 w 607991"/>
              <a:gd name="connsiteY1" fmla="*/ 340321 h 499744"/>
              <a:gd name="connsiteX2" fmla="*/ 500520 w 607991"/>
              <a:gd name="connsiteY2" fmla="*/ 229973 h 499744"/>
              <a:gd name="connsiteX3" fmla="*/ 472871 w 607991"/>
              <a:gd name="connsiteY3" fmla="*/ 367922 h 499744"/>
              <a:gd name="connsiteX4" fmla="*/ 380747 w 607991"/>
              <a:gd name="connsiteY4" fmla="*/ 469050 h 499744"/>
              <a:gd name="connsiteX5" fmla="*/ 300898 w 607991"/>
              <a:gd name="connsiteY5" fmla="*/ 499744 h 499744"/>
              <a:gd name="connsiteX6" fmla="*/ 221048 w 607991"/>
              <a:gd name="connsiteY6" fmla="*/ 469050 h 499744"/>
              <a:gd name="connsiteX7" fmla="*/ 128924 w 607991"/>
              <a:gd name="connsiteY7" fmla="*/ 367922 h 499744"/>
              <a:gd name="connsiteX8" fmla="*/ 300898 w 607991"/>
              <a:gd name="connsiteY8" fmla="*/ 64372 h 499744"/>
              <a:gd name="connsiteX9" fmla="*/ 242566 w 607991"/>
              <a:gd name="connsiteY9" fmla="*/ 114942 h 499744"/>
              <a:gd name="connsiteX10" fmla="*/ 300898 w 607991"/>
              <a:gd name="connsiteY10" fmla="*/ 165569 h 499744"/>
              <a:gd name="connsiteX11" fmla="*/ 354069 w 607991"/>
              <a:gd name="connsiteY11" fmla="*/ 135617 h 499744"/>
              <a:gd name="connsiteX12" fmla="*/ 301701 w 607991"/>
              <a:gd name="connsiteY12" fmla="*/ 133326 h 499744"/>
              <a:gd name="connsiteX13" fmla="*/ 300095 w 607991"/>
              <a:gd name="connsiteY13" fmla="*/ 96558 h 499744"/>
              <a:gd name="connsiteX14" fmla="*/ 355847 w 607991"/>
              <a:gd name="connsiteY14" fmla="*/ 98677 h 499744"/>
              <a:gd name="connsiteX15" fmla="*/ 300898 w 607991"/>
              <a:gd name="connsiteY15" fmla="*/ 64372 h 499744"/>
              <a:gd name="connsiteX16" fmla="*/ 300898 w 607991"/>
              <a:gd name="connsiteY16" fmla="*/ 0 h 499744"/>
              <a:gd name="connsiteX17" fmla="*/ 607991 w 607991"/>
              <a:gd name="connsiteY17" fmla="*/ 125709 h 499744"/>
              <a:gd name="connsiteX18" fmla="*/ 530788 w 607991"/>
              <a:gd name="connsiteY18" fmla="*/ 166543 h 499744"/>
              <a:gd name="connsiteX19" fmla="*/ 535491 w 607991"/>
              <a:gd name="connsiteY19" fmla="*/ 170781 h 499744"/>
              <a:gd name="connsiteX20" fmla="*/ 580287 w 607991"/>
              <a:gd name="connsiteY20" fmla="*/ 304851 h 499744"/>
              <a:gd name="connsiteX21" fmla="*/ 577993 w 607991"/>
              <a:gd name="connsiteY21" fmla="*/ 325812 h 499744"/>
              <a:gd name="connsiteX22" fmla="*/ 579943 w 607991"/>
              <a:gd name="connsiteY22" fmla="*/ 416300 h 499744"/>
              <a:gd name="connsiteX23" fmla="*/ 543865 w 607991"/>
              <a:gd name="connsiteY23" fmla="*/ 423745 h 499744"/>
              <a:gd name="connsiteX24" fmla="*/ 541456 w 607991"/>
              <a:gd name="connsiteY24" fmla="*/ 321231 h 499744"/>
              <a:gd name="connsiteX25" fmla="*/ 543521 w 607991"/>
              <a:gd name="connsiteY25" fmla="*/ 302160 h 499744"/>
              <a:gd name="connsiteX26" fmla="*/ 509107 w 607991"/>
              <a:gd name="connsiteY26" fmla="*/ 196495 h 499744"/>
              <a:gd name="connsiteX27" fmla="*/ 496201 w 607991"/>
              <a:gd name="connsiteY27" fmla="*/ 184869 h 499744"/>
              <a:gd name="connsiteX28" fmla="*/ 300898 w 607991"/>
              <a:gd name="connsiteY28" fmla="*/ 288186 h 499744"/>
              <a:gd name="connsiteX29" fmla="*/ 0 w 607991"/>
              <a:gd name="connsiteY29" fmla="*/ 125709 h 499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07991" h="499744">
                <a:moveTo>
                  <a:pt x="101332" y="229973"/>
                </a:moveTo>
                <a:lnTo>
                  <a:pt x="300898" y="340321"/>
                </a:lnTo>
                <a:lnTo>
                  <a:pt x="500520" y="229973"/>
                </a:lnTo>
                <a:lnTo>
                  <a:pt x="472871" y="367922"/>
                </a:lnTo>
                <a:cubicBezTo>
                  <a:pt x="472871" y="367922"/>
                  <a:pt x="494325" y="432287"/>
                  <a:pt x="380747" y="469050"/>
                </a:cubicBezTo>
                <a:lnTo>
                  <a:pt x="300898" y="499744"/>
                </a:lnTo>
                <a:lnTo>
                  <a:pt x="221048" y="469050"/>
                </a:lnTo>
                <a:cubicBezTo>
                  <a:pt x="107470" y="432287"/>
                  <a:pt x="128924" y="367922"/>
                  <a:pt x="128924" y="367922"/>
                </a:cubicBezTo>
                <a:close/>
                <a:moveTo>
                  <a:pt x="300898" y="64372"/>
                </a:moveTo>
                <a:cubicBezTo>
                  <a:pt x="268663" y="64372"/>
                  <a:pt x="242566" y="87051"/>
                  <a:pt x="242566" y="114942"/>
                </a:cubicBezTo>
                <a:cubicBezTo>
                  <a:pt x="242566" y="142890"/>
                  <a:pt x="268663" y="165569"/>
                  <a:pt x="300898" y="165569"/>
                </a:cubicBezTo>
                <a:cubicBezTo>
                  <a:pt x="324587" y="165569"/>
                  <a:pt x="344892" y="153256"/>
                  <a:pt x="354069" y="135617"/>
                </a:cubicBezTo>
                <a:cubicBezTo>
                  <a:pt x="323956" y="132524"/>
                  <a:pt x="302275" y="133326"/>
                  <a:pt x="301701" y="133326"/>
                </a:cubicBezTo>
                <a:lnTo>
                  <a:pt x="300095" y="96558"/>
                </a:lnTo>
                <a:cubicBezTo>
                  <a:pt x="302447" y="96444"/>
                  <a:pt x="324759" y="95585"/>
                  <a:pt x="355847" y="98677"/>
                </a:cubicBezTo>
                <a:cubicBezTo>
                  <a:pt x="348046" y="78747"/>
                  <a:pt x="326480" y="64372"/>
                  <a:pt x="300898" y="64372"/>
                </a:cubicBezTo>
                <a:close/>
                <a:moveTo>
                  <a:pt x="300898" y="0"/>
                </a:moveTo>
                <a:lnTo>
                  <a:pt x="607991" y="125709"/>
                </a:lnTo>
                <a:lnTo>
                  <a:pt x="530788" y="166543"/>
                </a:lnTo>
                <a:cubicBezTo>
                  <a:pt x="532336" y="167975"/>
                  <a:pt x="534000" y="169292"/>
                  <a:pt x="535491" y="170781"/>
                </a:cubicBezTo>
                <a:cubicBezTo>
                  <a:pt x="569217" y="205487"/>
                  <a:pt x="584303" y="250616"/>
                  <a:pt x="580287" y="304851"/>
                </a:cubicBezTo>
                <a:cubicBezTo>
                  <a:pt x="579771" y="311609"/>
                  <a:pt x="578911" y="318539"/>
                  <a:pt x="577993" y="325812"/>
                </a:cubicBezTo>
                <a:cubicBezTo>
                  <a:pt x="575011" y="349522"/>
                  <a:pt x="571626" y="376325"/>
                  <a:pt x="579943" y="416300"/>
                </a:cubicBezTo>
                <a:lnTo>
                  <a:pt x="543865" y="423745"/>
                </a:lnTo>
                <a:cubicBezTo>
                  <a:pt x="534344" y="377814"/>
                  <a:pt x="538244" y="346430"/>
                  <a:pt x="541456" y="321231"/>
                </a:cubicBezTo>
                <a:cubicBezTo>
                  <a:pt x="542259" y="314587"/>
                  <a:pt x="543062" y="308288"/>
                  <a:pt x="543521" y="302160"/>
                </a:cubicBezTo>
                <a:cubicBezTo>
                  <a:pt x="546791" y="258233"/>
                  <a:pt x="535549" y="223699"/>
                  <a:pt x="509107" y="196495"/>
                </a:cubicBezTo>
                <a:cubicBezTo>
                  <a:pt x="505034" y="192372"/>
                  <a:pt x="500732" y="188477"/>
                  <a:pt x="496201" y="184869"/>
                </a:cubicBezTo>
                <a:lnTo>
                  <a:pt x="300898" y="288186"/>
                </a:lnTo>
                <a:lnTo>
                  <a:pt x="0" y="125709"/>
                </a:lnTo>
                <a:close/>
              </a:path>
            </a:pathLst>
          </a:custGeom>
          <a:solidFill>
            <a:srgbClr val="7EB7DE"/>
          </a:solidFill>
          <a:ln w="19050">
            <a:noFill/>
            <a:round/>
            <a:headEnd/>
            <a:tailEnd/>
          </a:ln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>
              <a:cs typeface="+mn-ea"/>
              <a:sym typeface="+mn-lt"/>
            </a:endParaRP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29D098C-9B92-4641-8987-584ED6984345}"/>
              </a:ext>
            </a:extLst>
          </p:cNvPr>
          <p:cNvCxnSpPr/>
          <p:nvPr/>
        </p:nvCxnSpPr>
        <p:spPr>
          <a:xfrm rot="10904570" flipH="1" flipV="1">
            <a:off x="5818295" y="2034719"/>
            <a:ext cx="684666" cy="1566450"/>
          </a:xfrm>
          <a:prstGeom prst="line">
            <a:avLst/>
          </a:prstGeom>
          <a:ln>
            <a:solidFill>
              <a:srgbClr val="9DC3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íšľiḓé">
            <a:extLst>
              <a:ext uri="{FF2B5EF4-FFF2-40B4-BE49-F238E27FC236}">
                <a16:creationId xmlns:a16="http://schemas.microsoft.com/office/drawing/2014/main" id="{2BC39F96-D746-4BF8-B6BB-04BB76C771E3}"/>
              </a:ext>
            </a:extLst>
          </p:cNvPr>
          <p:cNvSpPr/>
          <p:nvPr/>
        </p:nvSpPr>
        <p:spPr>
          <a:xfrm rot="171317">
            <a:off x="5854478" y="2305370"/>
            <a:ext cx="323535" cy="32353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0A693"/>
                </a:solidFill>
                <a:effectLst/>
                <a:uLnTx/>
                <a:uFillTx/>
                <a:cs typeface="+mn-ea"/>
                <a:sym typeface="+mn-lt"/>
              </a:rPr>
              <a:t>3</a:t>
            </a:r>
          </a:p>
        </p:txBody>
      </p:sp>
      <p:sp>
        <p:nvSpPr>
          <p:cNvPr id="23" name="îṧḷíḑe">
            <a:extLst>
              <a:ext uri="{FF2B5EF4-FFF2-40B4-BE49-F238E27FC236}">
                <a16:creationId xmlns:a16="http://schemas.microsoft.com/office/drawing/2014/main" id="{E4D1BEC2-7687-4F77-B07D-27E8A8E8D646}"/>
              </a:ext>
            </a:extLst>
          </p:cNvPr>
          <p:cNvSpPr/>
          <p:nvPr/>
        </p:nvSpPr>
        <p:spPr>
          <a:xfrm rot="10904570">
            <a:off x="6031650" y="3107618"/>
            <a:ext cx="755703" cy="75570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4" name="iṡļidé">
            <a:extLst>
              <a:ext uri="{FF2B5EF4-FFF2-40B4-BE49-F238E27FC236}">
                <a16:creationId xmlns:a16="http://schemas.microsoft.com/office/drawing/2014/main" id="{92EEA497-CB57-42B2-B7D6-D2CE27CC9B72}"/>
              </a:ext>
            </a:extLst>
          </p:cNvPr>
          <p:cNvSpPr/>
          <p:nvPr/>
        </p:nvSpPr>
        <p:spPr bwMode="auto">
          <a:xfrm>
            <a:off x="6184107" y="3331665"/>
            <a:ext cx="450788" cy="307609"/>
          </a:xfrm>
          <a:custGeom>
            <a:avLst/>
            <a:gdLst>
              <a:gd name="connsiteX0" fmla="*/ 20293 w 607639"/>
              <a:gd name="connsiteY0" fmla="*/ 364067 h 414642"/>
              <a:gd name="connsiteX1" fmla="*/ 20293 w 607639"/>
              <a:gd name="connsiteY1" fmla="*/ 384244 h 414642"/>
              <a:gd name="connsiteX2" fmla="*/ 30351 w 607639"/>
              <a:gd name="connsiteY2" fmla="*/ 394377 h 414642"/>
              <a:gd name="connsiteX3" fmla="*/ 577199 w 607639"/>
              <a:gd name="connsiteY3" fmla="*/ 394377 h 414642"/>
              <a:gd name="connsiteX4" fmla="*/ 587346 w 607639"/>
              <a:gd name="connsiteY4" fmla="*/ 384244 h 414642"/>
              <a:gd name="connsiteX5" fmla="*/ 587346 w 607639"/>
              <a:gd name="connsiteY5" fmla="*/ 364067 h 414642"/>
              <a:gd name="connsiteX6" fmla="*/ 556995 w 607639"/>
              <a:gd name="connsiteY6" fmla="*/ 364067 h 414642"/>
              <a:gd name="connsiteX7" fmla="*/ 394916 w 607639"/>
              <a:gd name="connsiteY7" fmla="*/ 364067 h 414642"/>
              <a:gd name="connsiteX8" fmla="*/ 394916 w 607639"/>
              <a:gd name="connsiteY8" fmla="*/ 374200 h 414642"/>
              <a:gd name="connsiteX9" fmla="*/ 384859 w 607639"/>
              <a:gd name="connsiteY9" fmla="*/ 384244 h 414642"/>
              <a:gd name="connsiteX10" fmla="*/ 222780 w 607639"/>
              <a:gd name="connsiteY10" fmla="*/ 384244 h 414642"/>
              <a:gd name="connsiteX11" fmla="*/ 212634 w 607639"/>
              <a:gd name="connsiteY11" fmla="*/ 374200 h 414642"/>
              <a:gd name="connsiteX12" fmla="*/ 212634 w 607639"/>
              <a:gd name="connsiteY12" fmla="*/ 364067 h 414642"/>
              <a:gd name="connsiteX13" fmla="*/ 50644 w 607639"/>
              <a:gd name="connsiteY13" fmla="*/ 364067 h 414642"/>
              <a:gd name="connsiteX14" fmla="*/ 141754 w 607639"/>
              <a:gd name="connsiteY14" fmla="*/ 232583 h 414642"/>
              <a:gd name="connsiteX15" fmla="*/ 161961 w 607639"/>
              <a:gd name="connsiteY15" fmla="*/ 232583 h 414642"/>
              <a:gd name="connsiteX16" fmla="*/ 172110 w 607639"/>
              <a:gd name="connsiteY16" fmla="*/ 242719 h 414642"/>
              <a:gd name="connsiteX17" fmla="*/ 161961 w 607639"/>
              <a:gd name="connsiteY17" fmla="*/ 252765 h 414642"/>
              <a:gd name="connsiteX18" fmla="*/ 141754 w 607639"/>
              <a:gd name="connsiteY18" fmla="*/ 252765 h 414642"/>
              <a:gd name="connsiteX19" fmla="*/ 131605 w 607639"/>
              <a:gd name="connsiteY19" fmla="*/ 242719 h 414642"/>
              <a:gd name="connsiteX20" fmla="*/ 141754 w 607639"/>
              <a:gd name="connsiteY20" fmla="*/ 232583 h 414642"/>
              <a:gd name="connsiteX21" fmla="*/ 141758 w 607639"/>
              <a:gd name="connsiteY21" fmla="*/ 192149 h 414642"/>
              <a:gd name="connsiteX22" fmla="*/ 182279 w 607639"/>
              <a:gd name="connsiteY22" fmla="*/ 192149 h 414642"/>
              <a:gd name="connsiteX23" fmla="*/ 192432 w 607639"/>
              <a:gd name="connsiteY23" fmla="*/ 202196 h 414642"/>
              <a:gd name="connsiteX24" fmla="*/ 182279 w 607639"/>
              <a:gd name="connsiteY24" fmla="*/ 212331 h 414642"/>
              <a:gd name="connsiteX25" fmla="*/ 141758 w 607639"/>
              <a:gd name="connsiteY25" fmla="*/ 212331 h 414642"/>
              <a:gd name="connsiteX26" fmla="*/ 131605 w 607639"/>
              <a:gd name="connsiteY26" fmla="*/ 202196 h 414642"/>
              <a:gd name="connsiteX27" fmla="*/ 141758 w 607639"/>
              <a:gd name="connsiteY27" fmla="*/ 192149 h 414642"/>
              <a:gd name="connsiteX28" fmla="*/ 141754 w 607639"/>
              <a:gd name="connsiteY28" fmla="*/ 151716 h 414642"/>
              <a:gd name="connsiteX29" fmla="*/ 161961 w 607639"/>
              <a:gd name="connsiteY29" fmla="*/ 151716 h 414642"/>
              <a:gd name="connsiteX30" fmla="*/ 172110 w 607639"/>
              <a:gd name="connsiteY30" fmla="*/ 161763 h 414642"/>
              <a:gd name="connsiteX31" fmla="*/ 161961 w 607639"/>
              <a:gd name="connsiteY31" fmla="*/ 171898 h 414642"/>
              <a:gd name="connsiteX32" fmla="*/ 141754 w 607639"/>
              <a:gd name="connsiteY32" fmla="*/ 171898 h 414642"/>
              <a:gd name="connsiteX33" fmla="*/ 131605 w 607639"/>
              <a:gd name="connsiteY33" fmla="*/ 161763 h 414642"/>
              <a:gd name="connsiteX34" fmla="*/ 141754 w 607639"/>
              <a:gd name="connsiteY34" fmla="*/ 151716 h 414642"/>
              <a:gd name="connsiteX35" fmla="*/ 141758 w 607639"/>
              <a:gd name="connsiteY35" fmla="*/ 111211 h 414642"/>
              <a:gd name="connsiteX36" fmla="*/ 182279 w 607639"/>
              <a:gd name="connsiteY36" fmla="*/ 111211 h 414642"/>
              <a:gd name="connsiteX37" fmla="*/ 192432 w 607639"/>
              <a:gd name="connsiteY37" fmla="*/ 121337 h 414642"/>
              <a:gd name="connsiteX38" fmla="*/ 182279 w 607639"/>
              <a:gd name="connsiteY38" fmla="*/ 131463 h 414642"/>
              <a:gd name="connsiteX39" fmla="*/ 141758 w 607639"/>
              <a:gd name="connsiteY39" fmla="*/ 131463 h 414642"/>
              <a:gd name="connsiteX40" fmla="*/ 131605 w 607639"/>
              <a:gd name="connsiteY40" fmla="*/ 121337 h 414642"/>
              <a:gd name="connsiteX41" fmla="*/ 141758 w 607639"/>
              <a:gd name="connsiteY41" fmla="*/ 111211 h 414642"/>
              <a:gd name="connsiteX42" fmla="*/ 425367 w 607639"/>
              <a:gd name="connsiteY42" fmla="*/ 101191 h 414642"/>
              <a:gd name="connsiteX43" fmla="*/ 496228 w 607639"/>
              <a:gd name="connsiteY43" fmla="*/ 101191 h 414642"/>
              <a:gd name="connsiteX44" fmla="*/ 506377 w 607639"/>
              <a:gd name="connsiteY44" fmla="*/ 111231 h 414642"/>
              <a:gd name="connsiteX45" fmla="*/ 506377 w 607639"/>
              <a:gd name="connsiteY45" fmla="*/ 182042 h 414642"/>
              <a:gd name="connsiteX46" fmla="*/ 496228 w 607639"/>
              <a:gd name="connsiteY46" fmla="*/ 192171 h 414642"/>
              <a:gd name="connsiteX47" fmla="*/ 486080 w 607639"/>
              <a:gd name="connsiteY47" fmla="*/ 182042 h 414642"/>
              <a:gd name="connsiteX48" fmla="*/ 486080 w 607639"/>
              <a:gd name="connsiteY48" fmla="*/ 135575 h 414642"/>
              <a:gd name="connsiteX49" fmla="*/ 402043 w 607639"/>
              <a:gd name="connsiteY49" fmla="*/ 219447 h 414642"/>
              <a:gd name="connsiteX50" fmla="*/ 394921 w 607639"/>
              <a:gd name="connsiteY50" fmla="*/ 222468 h 414642"/>
              <a:gd name="connsiteX51" fmla="*/ 387889 w 607639"/>
              <a:gd name="connsiteY51" fmla="*/ 219447 h 414642"/>
              <a:gd name="connsiteX52" fmla="*/ 344268 w 607639"/>
              <a:gd name="connsiteY52" fmla="*/ 176001 h 414642"/>
              <a:gd name="connsiteX53" fmla="*/ 270380 w 607639"/>
              <a:gd name="connsiteY53" fmla="*/ 249744 h 414642"/>
              <a:gd name="connsiteX54" fmla="*/ 263258 w 607639"/>
              <a:gd name="connsiteY54" fmla="*/ 252765 h 414642"/>
              <a:gd name="connsiteX55" fmla="*/ 256225 w 607639"/>
              <a:gd name="connsiteY55" fmla="*/ 249744 h 414642"/>
              <a:gd name="connsiteX56" fmla="*/ 256225 w 607639"/>
              <a:gd name="connsiteY56" fmla="*/ 235617 h 414642"/>
              <a:gd name="connsiteX57" fmla="*/ 337235 w 607639"/>
              <a:gd name="connsiteY57" fmla="*/ 154766 h 414642"/>
              <a:gd name="connsiteX58" fmla="*/ 338837 w 607639"/>
              <a:gd name="connsiteY58" fmla="*/ 153433 h 414642"/>
              <a:gd name="connsiteX59" fmla="*/ 340618 w 607639"/>
              <a:gd name="connsiteY59" fmla="*/ 152456 h 414642"/>
              <a:gd name="connsiteX60" fmla="*/ 341508 w 607639"/>
              <a:gd name="connsiteY60" fmla="*/ 152101 h 414642"/>
              <a:gd name="connsiteX61" fmla="*/ 343378 w 607639"/>
              <a:gd name="connsiteY61" fmla="*/ 151745 h 414642"/>
              <a:gd name="connsiteX62" fmla="*/ 344268 w 607639"/>
              <a:gd name="connsiteY62" fmla="*/ 151745 h 414642"/>
              <a:gd name="connsiteX63" fmla="*/ 346226 w 607639"/>
              <a:gd name="connsiteY63" fmla="*/ 151923 h 414642"/>
              <a:gd name="connsiteX64" fmla="*/ 351390 w 607639"/>
              <a:gd name="connsiteY64" fmla="*/ 154766 h 414642"/>
              <a:gd name="connsiteX65" fmla="*/ 394921 w 607639"/>
              <a:gd name="connsiteY65" fmla="*/ 198213 h 414642"/>
              <a:gd name="connsiteX66" fmla="*/ 471925 w 607639"/>
              <a:gd name="connsiteY66" fmla="*/ 121359 h 414642"/>
              <a:gd name="connsiteX67" fmla="*/ 425367 w 607639"/>
              <a:gd name="connsiteY67" fmla="*/ 121359 h 414642"/>
              <a:gd name="connsiteX68" fmla="*/ 415218 w 607639"/>
              <a:gd name="connsiteY68" fmla="*/ 111231 h 414642"/>
              <a:gd name="connsiteX69" fmla="*/ 425367 w 607639"/>
              <a:gd name="connsiteY69" fmla="*/ 101191 h 414642"/>
              <a:gd name="connsiteX70" fmla="*/ 101297 w 607639"/>
              <a:gd name="connsiteY70" fmla="*/ 91029 h 414642"/>
              <a:gd name="connsiteX71" fmla="*/ 111423 w 607639"/>
              <a:gd name="connsiteY71" fmla="*/ 101159 h 414642"/>
              <a:gd name="connsiteX72" fmla="*/ 111423 w 607639"/>
              <a:gd name="connsiteY72" fmla="*/ 262887 h 414642"/>
              <a:gd name="connsiteX73" fmla="*/ 101297 w 607639"/>
              <a:gd name="connsiteY73" fmla="*/ 273017 h 414642"/>
              <a:gd name="connsiteX74" fmla="*/ 91171 w 607639"/>
              <a:gd name="connsiteY74" fmla="*/ 262887 h 414642"/>
              <a:gd name="connsiteX75" fmla="*/ 91171 w 607639"/>
              <a:gd name="connsiteY75" fmla="*/ 101159 h 414642"/>
              <a:gd name="connsiteX76" fmla="*/ 101297 w 607639"/>
              <a:gd name="connsiteY76" fmla="*/ 91029 h 414642"/>
              <a:gd name="connsiteX77" fmla="*/ 70848 w 607639"/>
              <a:gd name="connsiteY77" fmla="*/ 20177 h 414642"/>
              <a:gd name="connsiteX78" fmla="*/ 60791 w 607639"/>
              <a:gd name="connsiteY78" fmla="*/ 30309 h 414642"/>
              <a:gd name="connsiteX79" fmla="*/ 60791 w 607639"/>
              <a:gd name="connsiteY79" fmla="*/ 343802 h 414642"/>
              <a:gd name="connsiteX80" fmla="*/ 222780 w 607639"/>
              <a:gd name="connsiteY80" fmla="*/ 343802 h 414642"/>
              <a:gd name="connsiteX81" fmla="*/ 232927 w 607639"/>
              <a:gd name="connsiteY81" fmla="*/ 353935 h 414642"/>
              <a:gd name="connsiteX82" fmla="*/ 232927 w 607639"/>
              <a:gd name="connsiteY82" fmla="*/ 364067 h 414642"/>
              <a:gd name="connsiteX83" fmla="*/ 374712 w 607639"/>
              <a:gd name="connsiteY83" fmla="*/ 364067 h 414642"/>
              <a:gd name="connsiteX84" fmla="*/ 374712 w 607639"/>
              <a:gd name="connsiteY84" fmla="*/ 353935 h 414642"/>
              <a:gd name="connsiteX85" fmla="*/ 384859 w 607639"/>
              <a:gd name="connsiteY85" fmla="*/ 343802 h 414642"/>
              <a:gd name="connsiteX86" fmla="*/ 546848 w 607639"/>
              <a:gd name="connsiteY86" fmla="*/ 343802 h 414642"/>
              <a:gd name="connsiteX87" fmla="*/ 546848 w 607639"/>
              <a:gd name="connsiteY87" fmla="*/ 30309 h 414642"/>
              <a:gd name="connsiteX88" fmla="*/ 536702 w 607639"/>
              <a:gd name="connsiteY88" fmla="*/ 20177 h 414642"/>
              <a:gd name="connsiteX89" fmla="*/ 70848 w 607639"/>
              <a:gd name="connsiteY89" fmla="*/ 0 h 414642"/>
              <a:gd name="connsiteX90" fmla="*/ 536702 w 607639"/>
              <a:gd name="connsiteY90" fmla="*/ 0 h 414642"/>
              <a:gd name="connsiteX91" fmla="*/ 567142 w 607639"/>
              <a:gd name="connsiteY91" fmla="*/ 30309 h 414642"/>
              <a:gd name="connsiteX92" fmla="*/ 567142 w 607639"/>
              <a:gd name="connsiteY92" fmla="*/ 343802 h 414642"/>
              <a:gd name="connsiteX93" fmla="*/ 597492 w 607639"/>
              <a:gd name="connsiteY93" fmla="*/ 343802 h 414642"/>
              <a:gd name="connsiteX94" fmla="*/ 607639 w 607639"/>
              <a:gd name="connsiteY94" fmla="*/ 353935 h 414642"/>
              <a:gd name="connsiteX95" fmla="*/ 607639 w 607639"/>
              <a:gd name="connsiteY95" fmla="*/ 384244 h 414642"/>
              <a:gd name="connsiteX96" fmla="*/ 577199 w 607639"/>
              <a:gd name="connsiteY96" fmla="*/ 414642 h 414642"/>
              <a:gd name="connsiteX97" fmla="*/ 30351 w 607639"/>
              <a:gd name="connsiteY97" fmla="*/ 414642 h 414642"/>
              <a:gd name="connsiteX98" fmla="*/ 0 w 607639"/>
              <a:gd name="connsiteY98" fmla="*/ 384244 h 414642"/>
              <a:gd name="connsiteX99" fmla="*/ 0 w 607639"/>
              <a:gd name="connsiteY99" fmla="*/ 353935 h 414642"/>
              <a:gd name="connsiteX100" fmla="*/ 10147 w 607639"/>
              <a:gd name="connsiteY100" fmla="*/ 343802 h 414642"/>
              <a:gd name="connsiteX101" fmla="*/ 40497 w 607639"/>
              <a:gd name="connsiteY101" fmla="*/ 343802 h 414642"/>
              <a:gd name="connsiteX102" fmla="*/ 40497 w 607639"/>
              <a:gd name="connsiteY102" fmla="*/ 30309 h 414642"/>
              <a:gd name="connsiteX103" fmla="*/ 70848 w 607639"/>
              <a:gd name="connsiteY103" fmla="*/ 0 h 414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607639" h="414642">
                <a:moveTo>
                  <a:pt x="20293" y="364067"/>
                </a:moveTo>
                <a:lnTo>
                  <a:pt x="20293" y="384244"/>
                </a:lnTo>
                <a:cubicBezTo>
                  <a:pt x="20293" y="390377"/>
                  <a:pt x="24298" y="394377"/>
                  <a:pt x="30351" y="394377"/>
                </a:cubicBezTo>
                <a:lnTo>
                  <a:pt x="577199" y="394377"/>
                </a:lnTo>
                <a:cubicBezTo>
                  <a:pt x="583341" y="394377"/>
                  <a:pt x="587346" y="390377"/>
                  <a:pt x="587346" y="384244"/>
                </a:cubicBezTo>
                <a:lnTo>
                  <a:pt x="587346" y="364067"/>
                </a:lnTo>
                <a:lnTo>
                  <a:pt x="556995" y="364067"/>
                </a:lnTo>
                <a:lnTo>
                  <a:pt x="394916" y="364067"/>
                </a:lnTo>
                <a:lnTo>
                  <a:pt x="394916" y="374200"/>
                </a:lnTo>
                <a:cubicBezTo>
                  <a:pt x="394916" y="380244"/>
                  <a:pt x="390911" y="384244"/>
                  <a:pt x="384859" y="384244"/>
                </a:cubicBezTo>
                <a:lnTo>
                  <a:pt x="222780" y="384244"/>
                </a:lnTo>
                <a:cubicBezTo>
                  <a:pt x="216728" y="384244"/>
                  <a:pt x="212634" y="380244"/>
                  <a:pt x="212634" y="374200"/>
                </a:cubicBezTo>
                <a:lnTo>
                  <a:pt x="212634" y="364067"/>
                </a:lnTo>
                <a:lnTo>
                  <a:pt x="50644" y="364067"/>
                </a:lnTo>
                <a:close/>
                <a:moveTo>
                  <a:pt x="141754" y="232583"/>
                </a:moveTo>
                <a:lnTo>
                  <a:pt x="161961" y="232583"/>
                </a:lnTo>
                <a:cubicBezTo>
                  <a:pt x="168104" y="232583"/>
                  <a:pt x="172110" y="236584"/>
                  <a:pt x="172110" y="242719"/>
                </a:cubicBezTo>
                <a:cubicBezTo>
                  <a:pt x="172110" y="248764"/>
                  <a:pt x="168104" y="252765"/>
                  <a:pt x="161961" y="252765"/>
                </a:cubicBezTo>
                <a:lnTo>
                  <a:pt x="141754" y="252765"/>
                </a:lnTo>
                <a:cubicBezTo>
                  <a:pt x="135700" y="252765"/>
                  <a:pt x="131605" y="248764"/>
                  <a:pt x="131605" y="242719"/>
                </a:cubicBezTo>
                <a:cubicBezTo>
                  <a:pt x="131605" y="236584"/>
                  <a:pt x="135700" y="232583"/>
                  <a:pt x="141754" y="232583"/>
                </a:cubicBezTo>
                <a:close/>
                <a:moveTo>
                  <a:pt x="141758" y="192149"/>
                </a:moveTo>
                <a:lnTo>
                  <a:pt x="182279" y="192149"/>
                </a:lnTo>
                <a:cubicBezTo>
                  <a:pt x="188335" y="192149"/>
                  <a:pt x="192432" y="196150"/>
                  <a:pt x="192432" y="202196"/>
                </a:cubicBezTo>
                <a:cubicBezTo>
                  <a:pt x="192432" y="208330"/>
                  <a:pt x="188335" y="212331"/>
                  <a:pt x="182279" y="212331"/>
                </a:cubicBezTo>
                <a:lnTo>
                  <a:pt x="141758" y="212331"/>
                </a:lnTo>
                <a:cubicBezTo>
                  <a:pt x="135702" y="212331"/>
                  <a:pt x="131605" y="208330"/>
                  <a:pt x="131605" y="202196"/>
                </a:cubicBezTo>
                <a:cubicBezTo>
                  <a:pt x="131605" y="196150"/>
                  <a:pt x="135702" y="192149"/>
                  <a:pt x="141758" y="192149"/>
                </a:cubicBezTo>
                <a:close/>
                <a:moveTo>
                  <a:pt x="141754" y="151716"/>
                </a:moveTo>
                <a:lnTo>
                  <a:pt x="161961" y="151716"/>
                </a:lnTo>
                <a:cubicBezTo>
                  <a:pt x="168104" y="151716"/>
                  <a:pt x="172110" y="155717"/>
                  <a:pt x="172110" y="161763"/>
                </a:cubicBezTo>
                <a:cubicBezTo>
                  <a:pt x="172110" y="167897"/>
                  <a:pt x="168104" y="171898"/>
                  <a:pt x="161961" y="171898"/>
                </a:cubicBezTo>
                <a:lnTo>
                  <a:pt x="141754" y="171898"/>
                </a:lnTo>
                <a:cubicBezTo>
                  <a:pt x="135700" y="171898"/>
                  <a:pt x="131605" y="167897"/>
                  <a:pt x="131605" y="161763"/>
                </a:cubicBezTo>
                <a:cubicBezTo>
                  <a:pt x="131605" y="155717"/>
                  <a:pt x="135700" y="151716"/>
                  <a:pt x="141754" y="151716"/>
                </a:cubicBezTo>
                <a:close/>
                <a:moveTo>
                  <a:pt x="141758" y="111211"/>
                </a:moveTo>
                <a:lnTo>
                  <a:pt x="182279" y="111211"/>
                </a:lnTo>
                <a:cubicBezTo>
                  <a:pt x="188335" y="111211"/>
                  <a:pt x="192432" y="115297"/>
                  <a:pt x="192432" y="121337"/>
                </a:cubicBezTo>
                <a:cubicBezTo>
                  <a:pt x="192432" y="127377"/>
                  <a:pt x="188335" y="131463"/>
                  <a:pt x="182279" y="131463"/>
                </a:cubicBezTo>
                <a:lnTo>
                  <a:pt x="141758" y="131463"/>
                </a:lnTo>
                <a:cubicBezTo>
                  <a:pt x="135702" y="131463"/>
                  <a:pt x="131605" y="127377"/>
                  <a:pt x="131605" y="121337"/>
                </a:cubicBezTo>
                <a:cubicBezTo>
                  <a:pt x="131605" y="115297"/>
                  <a:pt x="135702" y="111211"/>
                  <a:pt x="141758" y="111211"/>
                </a:cubicBezTo>
                <a:close/>
                <a:moveTo>
                  <a:pt x="425367" y="101191"/>
                </a:moveTo>
                <a:lnTo>
                  <a:pt x="496228" y="101191"/>
                </a:lnTo>
                <a:cubicBezTo>
                  <a:pt x="502282" y="101191"/>
                  <a:pt x="506377" y="105189"/>
                  <a:pt x="506377" y="111231"/>
                </a:cubicBezTo>
                <a:lnTo>
                  <a:pt x="506377" y="182042"/>
                </a:lnTo>
                <a:cubicBezTo>
                  <a:pt x="506377" y="188084"/>
                  <a:pt x="502282" y="192171"/>
                  <a:pt x="496228" y="192171"/>
                </a:cubicBezTo>
                <a:cubicBezTo>
                  <a:pt x="490175" y="192171"/>
                  <a:pt x="486080" y="188084"/>
                  <a:pt x="486080" y="182042"/>
                </a:cubicBezTo>
                <a:lnTo>
                  <a:pt x="486080" y="135575"/>
                </a:lnTo>
                <a:lnTo>
                  <a:pt x="402043" y="219447"/>
                </a:lnTo>
                <a:cubicBezTo>
                  <a:pt x="399996" y="221491"/>
                  <a:pt x="397948" y="222468"/>
                  <a:pt x="394921" y="222468"/>
                </a:cubicBezTo>
                <a:cubicBezTo>
                  <a:pt x="391895" y="222468"/>
                  <a:pt x="389847" y="221491"/>
                  <a:pt x="387889" y="219447"/>
                </a:cubicBezTo>
                <a:lnTo>
                  <a:pt x="344268" y="176001"/>
                </a:lnTo>
                <a:lnTo>
                  <a:pt x="270380" y="249744"/>
                </a:lnTo>
                <a:cubicBezTo>
                  <a:pt x="268332" y="251788"/>
                  <a:pt x="266285" y="252765"/>
                  <a:pt x="263258" y="252765"/>
                </a:cubicBezTo>
                <a:cubicBezTo>
                  <a:pt x="260231" y="252765"/>
                  <a:pt x="258184" y="251788"/>
                  <a:pt x="256225" y="249744"/>
                </a:cubicBezTo>
                <a:cubicBezTo>
                  <a:pt x="252130" y="245746"/>
                  <a:pt x="252130" y="239616"/>
                  <a:pt x="256225" y="235617"/>
                </a:cubicBezTo>
                <a:lnTo>
                  <a:pt x="337235" y="154766"/>
                </a:lnTo>
                <a:cubicBezTo>
                  <a:pt x="337769" y="154233"/>
                  <a:pt x="338303" y="153789"/>
                  <a:pt x="338837" y="153433"/>
                </a:cubicBezTo>
                <a:cubicBezTo>
                  <a:pt x="339372" y="152989"/>
                  <a:pt x="339995" y="152723"/>
                  <a:pt x="340618" y="152456"/>
                </a:cubicBezTo>
                <a:cubicBezTo>
                  <a:pt x="340885" y="152367"/>
                  <a:pt x="341152" y="152190"/>
                  <a:pt x="341508" y="152101"/>
                </a:cubicBezTo>
                <a:cubicBezTo>
                  <a:pt x="342131" y="151923"/>
                  <a:pt x="342754" y="151834"/>
                  <a:pt x="343378" y="151745"/>
                </a:cubicBezTo>
                <a:cubicBezTo>
                  <a:pt x="343645" y="151745"/>
                  <a:pt x="344001" y="151745"/>
                  <a:pt x="344268" y="151745"/>
                </a:cubicBezTo>
                <a:cubicBezTo>
                  <a:pt x="344980" y="151745"/>
                  <a:pt x="345603" y="151745"/>
                  <a:pt x="346226" y="151923"/>
                </a:cubicBezTo>
                <a:cubicBezTo>
                  <a:pt x="348096" y="152278"/>
                  <a:pt x="349876" y="153256"/>
                  <a:pt x="351390" y="154766"/>
                </a:cubicBezTo>
                <a:lnTo>
                  <a:pt x="394921" y="198213"/>
                </a:lnTo>
                <a:lnTo>
                  <a:pt x="471925" y="121359"/>
                </a:lnTo>
                <a:lnTo>
                  <a:pt x="425367" y="121359"/>
                </a:lnTo>
                <a:cubicBezTo>
                  <a:pt x="419224" y="121359"/>
                  <a:pt x="415218" y="117361"/>
                  <a:pt x="415218" y="111231"/>
                </a:cubicBezTo>
                <a:cubicBezTo>
                  <a:pt x="415218" y="105189"/>
                  <a:pt x="419224" y="101191"/>
                  <a:pt x="425367" y="101191"/>
                </a:cubicBezTo>
                <a:close/>
                <a:moveTo>
                  <a:pt x="101297" y="91029"/>
                </a:moveTo>
                <a:cubicBezTo>
                  <a:pt x="107337" y="91029"/>
                  <a:pt x="111423" y="95028"/>
                  <a:pt x="111423" y="101159"/>
                </a:cubicBezTo>
                <a:lnTo>
                  <a:pt x="111423" y="262887"/>
                </a:lnTo>
                <a:cubicBezTo>
                  <a:pt x="111423" y="268929"/>
                  <a:pt x="107337" y="273017"/>
                  <a:pt x="101297" y="273017"/>
                </a:cubicBezTo>
                <a:cubicBezTo>
                  <a:pt x="95257" y="273017"/>
                  <a:pt x="91171" y="268929"/>
                  <a:pt x="91171" y="262887"/>
                </a:cubicBezTo>
                <a:lnTo>
                  <a:pt x="91171" y="101159"/>
                </a:lnTo>
                <a:cubicBezTo>
                  <a:pt x="91171" y="95028"/>
                  <a:pt x="95257" y="91029"/>
                  <a:pt x="101297" y="91029"/>
                </a:cubicBezTo>
                <a:close/>
                <a:moveTo>
                  <a:pt x="70848" y="20177"/>
                </a:moveTo>
                <a:cubicBezTo>
                  <a:pt x="64796" y="20177"/>
                  <a:pt x="60791" y="24265"/>
                  <a:pt x="60791" y="30309"/>
                </a:cubicBezTo>
                <a:lnTo>
                  <a:pt x="60791" y="343802"/>
                </a:lnTo>
                <a:lnTo>
                  <a:pt x="222780" y="343802"/>
                </a:lnTo>
                <a:cubicBezTo>
                  <a:pt x="228833" y="343802"/>
                  <a:pt x="232927" y="347890"/>
                  <a:pt x="232927" y="353935"/>
                </a:cubicBezTo>
                <a:lnTo>
                  <a:pt x="232927" y="364067"/>
                </a:lnTo>
                <a:lnTo>
                  <a:pt x="374712" y="364067"/>
                </a:lnTo>
                <a:lnTo>
                  <a:pt x="374712" y="353935"/>
                </a:lnTo>
                <a:cubicBezTo>
                  <a:pt x="374712" y="347890"/>
                  <a:pt x="378717" y="343802"/>
                  <a:pt x="384859" y="343802"/>
                </a:cubicBezTo>
                <a:lnTo>
                  <a:pt x="546848" y="343802"/>
                </a:lnTo>
                <a:lnTo>
                  <a:pt x="546848" y="30309"/>
                </a:lnTo>
                <a:cubicBezTo>
                  <a:pt x="546848" y="24265"/>
                  <a:pt x="542754" y="20177"/>
                  <a:pt x="536702" y="20177"/>
                </a:cubicBezTo>
                <a:close/>
                <a:moveTo>
                  <a:pt x="70848" y="0"/>
                </a:moveTo>
                <a:lnTo>
                  <a:pt x="536702" y="0"/>
                </a:lnTo>
                <a:cubicBezTo>
                  <a:pt x="553969" y="0"/>
                  <a:pt x="567142" y="13155"/>
                  <a:pt x="567142" y="30309"/>
                </a:cubicBezTo>
                <a:lnTo>
                  <a:pt x="567142" y="343802"/>
                </a:lnTo>
                <a:lnTo>
                  <a:pt x="597492" y="343802"/>
                </a:lnTo>
                <a:cubicBezTo>
                  <a:pt x="603545" y="343802"/>
                  <a:pt x="607639" y="347890"/>
                  <a:pt x="607639" y="353935"/>
                </a:cubicBezTo>
                <a:lnTo>
                  <a:pt x="607639" y="384244"/>
                </a:lnTo>
                <a:cubicBezTo>
                  <a:pt x="607639" y="401487"/>
                  <a:pt x="594466" y="414642"/>
                  <a:pt x="577199" y="414642"/>
                </a:cubicBezTo>
                <a:lnTo>
                  <a:pt x="30351" y="414642"/>
                </a:lnTo>
                <a:cubicBezTo>
                  <a:pt x="13173" y="414642"/>
                  <a:pt x="0" y="401487"/>
                  <a:pt x="0" y="384244"/>
                </a:cubicBezTo>
                <a:lnTo>
                  <a:pt x="0" y="353935"/>
                </a:lnTo>
                <a:cubicBezTo>
                  <a:pt x="0" y="347890"/>
                  <a:pt x="4094" y="343802"/>
                  <a:pt x="10147" y="343802"/>
                </a:cubicBezTo>
                <a:lnTo>
                  <a:pt x="40497" y="343802"/>
                </a:lnTo>
                <a:lnTo>
                  <a:pt x="40497" y="30309"/>
                </a:lnTo>
                <a:cubicBezTo>
                  <a:pt x="40497" y="13155"/>
                  <a:pt x="53670" y="0"/>
                  <a:pt x="70848" y="0"/>
                </a:cubicBezTo>
                <a:close/>
              </a:path>
            </a:pathLst>
          </a:custGeom>
          <a:solidFill>
            <a:srgbClr val="40A693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32A109D4-71C3-45A1-BED6-00E786B79E42}"/>
              </a:ext>
            </a:extLst>
          </p:cNvPr>
          <p:cNvCxnSpPr/>
          <p:nvPr/>
        </p:nvCxnSpPr>
        <p:spPr>
          <a:xfrm flipH="1" flipV="1">
            <a:off x="8456053" y="1505221"/>
            <a:ext cx="684666" cy="1566450"/>
          </a:xfrm>
          <a:prstGeom prst="line">
            <a:avLst/>
          </a:prstGeom>
          <a:ln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ïŝľiďe">
            <a:extLst>
              <a:ext uri="{FF2B5EF4-FFF2-40B4-BE49-F238E27FC236}">
                <a16:creationId xmlns:a16="http://schemas.microsoft.com/office/drawing/2014/main" id="{6AF549B8-AFA6-4176-B8E8-3BF9E094D83E}"/>
              </a:ext>
            </a:extLst>
          </p:cNvPr>
          <p:cNvSpPr/>
          <p:nvPr/>
        </p:nvSpPr>
        <p:spPr>
          <a:xfrm rot="183234">
            <a:off x="8783583" y="2524379"/>
            <a:ext cx="323535" cy="32353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68A5"/>
                </a:solidFill>
                <a:effectLst/>
                <a:uLnTx/>
                <a:uFillTx/>
                <a:cs typeface="+mn-ea"/>
                <a:sym typeface="+mn-lt"/>
              </a:rPr>
              <a:t>4</a:t>
            </a:r>
          </a:p>
        </p:txBody>
      </p:sp>
      <p:sp>
        <p:nvSpPr>
          <p:cNvPr id="27" name="išļïḑé">
            <a:extLst>
              <a:ext uri="{FF2B5EF4-FFF2-40B4-BE49-F238E27FC236}">
                <a16:creationId xmlns:a16="http://schemas.microsoft.com/office/drawing/2014/main" id="{6FC6241F-A1C6-4CA9-ACC0-F1639E492E5B}"/>
              </a:ext>
            </a:extLst>
          </p:cNvPr>
          <p:cNvSpPr/>
          <p:nvPr/>
        </p:nvSpPr>
        <p:spPr>
          <a:xfrm>
            <a:off x="8151475" y="1250948"/>
            <a:ext cx="755703" cy="75570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8" name="iśḷiḋê">
            <a:extLst>
              <a:ext uri="{FF2B5EF4-FFF2-40B4-BE49-F238E27FC236}">
                <a16:creationId xmlns:a16="http://schemas.microsoft.com/office/drawing/2014/main" id="{D6C851D8-E743-4151-9349-84A726BEF048}"/>
              </a:ext>
            </a:extLst>
          </p:cNvPr>
          <p:cNvSpPr/>
          <p:nvPr/>
        </p:nvSpPr>
        <p:spPr bwMode="auto">
          <a:xfrm>
            <a:off x="8303932" y="1403746"/>
            <a:ext cx="450788" cy="450107"/>
          </a:xfrm>
          <a:custGeom>
            <a:avLst/>
            <a:gdLst>
              <a:gd name="T0" fmla="*/ 6827 w 6827"/>
              <a:gd name="T1" fmla="*/ 910 h 6827"/>
              <a:gd name="T2" fmla="*/ 5916 w 6827"/>
              <a:gd name="T3" fmla="*/ 0 h 6827"/>
              <a:gd name="T4" fmla="*/ 5006 w 6827"/>
              <a:gd name="T5" fmla="*/ 910 h 6827"/>
              <a:gd name="T6" fmla="*/ 5796 w 6827"/>
              <a:gd name="T7" fmla="*/ 1812 h 6827"/>
              <a:gd name="T8" fmla="*/ 4892 w 6827"/>
              <a:gd name="T9" fmla="*/ 2617 h 6827"/>
              <a:gd name="T10" fmla="*/ 1934 w 6827"/>
              <a:gd name="T11" fmla="*/ 2617 h 6827"/>
              <a:gd name="T12" fmla="*/ 796 w 6827"/>
              <a:gd name="T13" fmla="*/ 3755 h 6827"/>
              <a:gd name="T14" fmla="*/ 796 w 6827"/>
              <a:gd name="T15" fmla="*/ 5014 h 6827"/>
              <a:gd name="T16" fmla="*/ 0 w 6827"/>
              <a:gd name="T17" fmla="*/ 5916 h 6827"/>
              <a:gd name="T18" fmla="*/ 910 w 6827"/>
              <a:gd name="T19" fmla="*/ 6827 h 6827"/>
              <a:gd name="T20" fmla="*/ 1820 w 6827"/>
              <a:gd name="T21" fmla="*/ 5916 h 6827"/>
              <a:gd name="T22" fmla="*/ 1024 w 6827"/>
              <a:gd name="T23" fmla="*/ 5014 h 6827"/>
              <a:gd name="T24" fmla="*/ 1024 w 6827"/>
              <a:gd name="T25" fmla="*/ 3755 h 6827"/>
              <a:gd name="T26" fmla="*/ 1934 w 6827"/>
              <a:gd name="T27" fmla="*/ 2844 h 6827"/>
              <a:gd name="T28" fmla="*/ 3757 w 6827"/>
              <a:gd name="T29" fmla="*/ 2844 h 6827"/>
              <a:gd name="T30" fmla="*/ 3300 w 6827"/>
              <a:gd name="T31" fmla="*/ 3755 h 6827"/>
              <a:gd name="T32" fmla="*/ 3300 w 6827"/>
              <a:gd name="T33" fmla="*/ 5014 h 6827"/>
              <a:gd name="T34" fmla="*/ 2503 w 6827"/>
              <a:gd name="T35" fmla="*/ 5916 h 6827"/>
              <a:gd name="T36" fmla="*/ 3413 w 6827"/>
              <a:gd name="T37" fmla="*/ 6827 h 6827"/>
              <a:gd name="T38" fmla="*/ 4324 w 6827"/>
              <a:gd name="T39" fmla="*/ 5916 h 6827"/>
              <a:gd name="T40" fmla="*/ 3527 w 6827"/>
              <a:gd name="T41" fmla="*/ 5014 h 6827"/>
              <a:gd name="T42" fmla="*/ 3527 w 6827"/>
              <a:gd name="T43" fmla="*/ 3755 h 6827"/>
              <a:gd name="T44" fmla="*/ 4437 w 6827"/>
              <a:gd name="T45" fmla="*/ 2844 h 6827"/>
              <a:gd name="T46" fmla="*/ 4892 w 6827"/>
              <a:gd name="T47" fmla="*/ 2844 h 6827"/>
              <a:gd name="T48" fmla="*/ 6025 w 6827"/>
              <a:gd name="T49" fmla="*/ 1814 h 6827"/>
              <a:gd name="T50" fmla="*/ 6827 w 6827"/>
              <a:gd name="T51" fmla="*/ 910 h 6827"/>
              <a:gd name="T52" fmla="*/ 1593 w 6827"/>
              <a:gd name="T53" fmla="*/ 5916 h 6827"/>
              <a:gd name="T54" fmla="*/ 910 w 6827"/>
              <a:gd name="T55" fmla="*/ 6599 h 6827"/>
              <a:gd name="T56" fmla="*/ 228 w 6827"/>
              <a:gd name="T57" fmla="*/ 5916 h 6827"/>
              <a:gd name="T58" fmla="*/ 910 w 6827"/>
              <a:gd name="T59" fmla="*/ 5234 h 6827"/>
              <a:gd name="T60" fmla="*/ 1593 w 6827"/>
              <a:gd name="T61" fmla="*/ 5916 h 6827"/>
              <a:gd name="T62" fmla="*/ 4096 w 6827"/>
              <a:gd name="T63" fmla="*/ 5916 h 6827"/>
              <a:gd name="T64" fmla="*/ 3413 w 6827"/>
              <a:gd name="T65" fmla="*/ 6599 h 6827"/>
              <a:gd name="T66" fmla="*/ 2731 w 6827"/>
              <a:gd name="T67" fmla="*/ 5916 h 6827"/>
              <a:gd name="T68" fmla="*/ 3413 w 6827"/>
              <a:gd name="T69" fmla="*/ 5234 h 6827"/>
              <a:gd name="T70" fmla="*/ 4096 w 6827"/>
              <a:gd name="T71" fmla="*/ 5916 h 6827"/>
              <a:gd name="T72" fmla="*/ 5916 w 6827"/>
              <a:gd name="T73" fmla="*/ 1593 h 6827"/>
              <a:gd name="T74" fmla="*/ 5234 w 6827"/>
              <a:gd name="T75" fmla="*/ 910 h 6827"/>
              <a:gd name="T76" fmla="*/ 5916 w 6827"/>
              <a:gd name="T77" fmla="*/ 228 h 6827"/>
              <a:gd name="T78" fmla="*/ 6599 w 6827"/>
              <a:gd name="T79" fmla="*/ 910 h 6827"/>
              <a:gd name="T80" fmla="*/ 5916 w 6827"/>
              <a:gd name="T81" fmla="*/ 1593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827" h="6827">
                <a:moveTo>
                  <a:pt x="6827" y="910"/>
                </a:moveTo>
                <a:cubicBezTo>
                  <a:pt x="6827" y="410"/>
                  <a:pt x="6417" y="0"/>
                  <a:pt x="5916" y="0"/>
                </a:cubicBezTo>
                <a:cubicBezTo>
                  <a:pt x="5416" y="0"/>
                  <a:pt x="5006" y="410"/>
                  <a:pt x="5006" y="910"/>
                </a:cubicBezTo>
                <a:cubicBezTo>
                  <a:pt x="5006" y="1370"/>
                  <a:pt x="5352" y="1753"/>
                  <a:pt x="5796" y="1812"/>
                </a:cubicBezTo>
                <a:cubicBezTo>
                  <a:pt x="5744" y="2264"/>
                  <a:pt x="5357" y="2617"/>
                  <a:pt x="4892" y="2617"/>
                </a:cubicBezTo>
                <a:lnTo>
                  <a:pt x="1934" y="2617"/>
                </a:lnTo>
                <a:cubicBezTo>
                  <a:pt x="1308" y="2617"/>
                  <a:pt x="796" y="3129"/>
                  <a:pt x="796" y="3755"/>
                </a:cubicBezTo>
                <a:lnTo>
                  <a:pt x="796" y="5014"/>
                </a:lnTo>
                <a:cubicBezTo>
                  <a:pt x="349" y="5070"/>
                  <a:pt x="0" y="5454"/>
                  <a:pt x="0" y="5916"/>
                </a:cubicBezTo>
                <a:cubicBezTo>
                  <a:pt x="0" y="6417"/>
                  <a:pt x="410" y="6827"/>
                  <a:pt x="910" y="6827"/>
                </a:cubicBezTo>
                <a:cubicBezTo>
                  <a:pt x="1411" y="6827"/>
                  <a:pt x="1820" y="6417"/>
                  <a:pt x="1820" y="5916"/>
                </a:cubicBezTo>
                <a:cubicBezTo>
                  <a:pt x="1820" y="5454"/>
                  <a:pt x="1471" y="5070"/>
                  <a:pt x="1024" y="5014"/>
                </a:cubicBezTo>
                <a:lnTo>
                  <a:pt x="1024" y="3755"/>
                </a:lnTo>
                <a:cubicBezTo>
                  <a:pt x="1024" y="3254"/>
                  <a:pt x="1434" y="2844"/>
                  <a:pt x="1934" y="2844"/>
                </a:cubicBezTo>
                <a:lnTo>
                  <a:pt x="3757" y="2844"/>
                </a:lnTo>
                <a:cubicBezTo>
                  <a:pt x="3480" y="3052"/>
                  <a:pt x="3300" y="3384"/>
                  <a:pt x="3300" y="3755"/>
                </a:cubicBezTo>
                <a:lnTo>
                  <a:pt x="3300" y="5014"/>
                </a:lnTo>
                <a:cubicBezTo>
                  <a:pt x="2852" y="5070"/>
                  <a:pt x="2503" y="5454"/>
                  <a:pt x="2503" y="5916"/>
                </a:cubicBezTo>
                <a:cubicBezTo>
                  <a:pt x="2503" y="6417"/>
                  <a:pt x="2913" y="6827"/>
                  <a:pt x="3413" y="6827"/>
                </a:cubicBezTo>
                <a:cubicBezTo>
                  <a:pt x="3914" y="6827"/>
                  <a:pt x="4324" y="6417"/>
                  <a:pt x="4324" y="5916"/>
                </a:cubicBezTo>
                <a:cubicBezTo>
                  <a:pt x="4324" y="5454"/>
                  <a:pt x="3975" y="5070"/>
                  <a:pt x="3527" y="5014"/>
                </a:cubicBezTo>
                <a:lnTo>
                  <a:pt x="3527" y="3755"/>
                </a:lnTo>
                <a:cubicBezTo>
                  <a:pt x="3527" y="3254"/>
                  <a:pt x="3937" y="2844"/>
                  <a:pt x="4437" y="2844"/>
                </a:cubicBezTo>
                <a:lnTo>
                  <a:pt x="4892" y="2844"/>
                </a:lnTo>
                <a:cubicBezTo>
                  <a:pt x="5482" y="2844"/>
                  <a:pt x="5971" y="2390"/>
                  <a:pt x="6025" y="1814"/>
                </a:cubicBezTo>
                <a:cubicBezTo>
                  <a:pt x="6475" y="1760"/>
                  <a:pt x="6827" y="1374"/>
                  <a:pt x="6827" y="910"/>
                </a:cubicBezTo>
                <a:close/>
                <a:moveTo>
                  <a:pt x="1593" y="5916"/>
                </a:moveTo>
                <a:cubicBezTo>
                  <a:pt x="1593" y="6292"/>
                  <a:pt x="1286" y="6599"/>
                  <a:pt x="910" y="6599"/>
                </a:cubicBezTo>
                <a:cubicBezTo>
                  <a:pt x="535" y="6599"/>
                  <a:pt x="228" y="6292"/>
                  <a:pt x="228" y="5916"/>
                </a:cubicBezTo>
                <a:cubicBezTo>
                  <a:pt x="228" y="5541"/>
                  <a:pt x="535" y="5234"/>
                  <a:pt x="910" y="5234"/>
                </a:cubicBezTo>
                <a:cubicBezTo>
                  <a:pt x="1286" y="5234"/>
                  <a:pt x="1593" y="5541"/>
                  <a:pt x="1593" y="5916"/>
                </a:cubicBezTo>
                <a:close/>
                <a:moveTo>
                  <a:pt x="4096" y="5916"/>
                </a:moveTo>
                <a:cubicBezTo>
                  <a:pt x="4096" y="6292"/>
                  <a:pt x="3789" y="6599"/>
                  <a:pt x="3413" y="6599"/>
                </a:cubicBezTo>
                <a:cubicBezTo>
                  <a:pt x="3038" y="6599"/>
                  <a:pt x="2731" y="6292"/>
                  <a:pt x="2731" y="5916"/>
                </a:cubicBezTo>
                <a:cubicBezTo>
                  <a:pt x="2731" y="5541"/>
                  <a:pt x="3038" y="5234"/>
                  <a:pt x="3413" y="5234"/>
                </a:cubicBezTo>
                <a:cubicBezTo>
                  <a:pt x="3789" y="5234"/>
                  <a:pt x="4096" y="5541"/>
                  <a:pt x="4096" y="5916"/>
                </a:cubicBezTo>
                <a:close/>
                <a:moveTo>
                  <a:pt x="5916" y="1593"/>
                </a:moveTo>
                <a:cubicBezTo>
                  <a:pt x="5541" y="1593"/>
                  <a:pt x="5234" y="1286"/>
                  <a:pt x="5234" y="910"/>
                </a:cubicBezTo>
                <a:cubicBezTo>
                  <a:pt x="5234" y="535"/>
                  <a:pt x="5541" y="228"/>
                  <a:pt x="5916" y="228"/>
                </a:cubicBezTo>
                <a:cubicBezTo>
                  <a:pt x="6292" y="228"/>
                  <a:pt x="6599" y="535"/>
                  <a:pt x="6599" y="910"/>
                </a:cubicBezTo>
                <a:cubicBezTo>
                  <a:pt x="6599" y="1286"/>
                  <a:pt x="6292" y="1593"/>
                  <a:pt x="5916" y="1593"/>
                </a:cubicBezTo>
                <a:close/>
              </a:path>
            </a:pathLst>
          </a:custGeom>
          <a:solidFill>
            <a:srgbClr val="2F5597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30" name="ïsļíḍe">
            <a:extLst>
              <a:ext uri="{FF2B5EF4-FFF2-40B4-BE49-F238E27FC236}">
                <a16:creationId xmlns:a16="http://schemas.microsoft.com/office/drawing/2014/main" id="{70D223EF-5CEF-4D3B-B1CE-8CAC7C61B29F}"/>
              </a:ext>
            </a:extLst>
          </p:cNvPr>
          <p:cNvSpPr txBox="1"/>
          <p:nvPr/>
        </p:nvSpPr>
        <p:spPr bwMode="auto">
          <a:xfrm>
            <a:off x="1758214" y="4994526"/>
            <a:ext cx="2537786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cs typeface="+mn-ea"/>
                <a:sym typeface="+mn-lt"/>
              </a:rPr>
              <a:t>用户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ï$ḻídê">
            <a:extLst>
              <a:ext uri="{FF2B5EF4-FFF2-40B4-BE49-F238E27FC236}">
                <a16:creationId xmlns:a16="http://schemas.microsoft.com/office/drawing/2014/main" id="{CBB7138B-20B7-4851-B1AE-B019DF36BD30}"/>
              </a:ext>
            </a:extLst>
          </p:cNvPr>
          <p:cNvSpPr txBox="1"/>
          <p:nvPr/>
        </p:nvSpPr>
        <p:spPr bwMode="auto">
          <a:xfrm>
            <a:off x="4240338" y="4300798"/>
            <a:ext cx="2537786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cs typeface="+mn-ea"/>
                <a:sym typeface="+mn-lt"/>
              </a:rPr>
              <a:t>图片识别工具界面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íS1îďé">
            <a:extLst>
              <a:ext uri="{FF2B5EF4-FFF2-40B4-BE49-F238E27FC236}">
                <a16:creationId xmlns:a16="http://schemas.microsoft.com/office/drawing/2014/main" id="{86EB2B2B-1264-4ADC-88F4-2AFF945682D3}"/>
              </a:ext>
            </a:extLst>
          </p:cNvPr>
          <p:cNvSpPr txBox="1"/>
          <p:nvPr/>
        </p:nvSpPr>
        <p:spPr bwMode="auto">
          <a:xfrm>
            <a:off x="6804628" y="3195250"/>
            <a:ext cx="2537786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>
                <a:cs typeface="+mn-ea"/>
                <a:sym typeface="+mn-lt"/>
              </a:rPr>
              <a:t>选择要识别的图片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îŝľíḋê">
            <a:extLst>
              <a:ext uri="{FF2B5EF4-FFF2-40B4-BE49-F238E27FC236}">
                <a16:creationId xmlns:a16="http://schemas.microsoft.com/office/drawing/2014/main" id="{1886B77C-4841-46E9-BFAA-AFBB68DDFBB4}"/>
              </a:ext>
            </a:extLst>
          </p:cNvPr>
          <p:cNvSpPr txBox="1"/>
          <p:nvPr/>
        </p:nvSpPr>
        <p:spPr bwMode="auto">
          <a:xfrm>
            <a:off x="9159029" y="2636763"/>
            <a:ext cx="2537786" cy="35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 lnSpcReduction="10000"/>
          </a:bodyPr>
          <a:lstStyle/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cs typeface="+mn-ea"/>
                <a:sym typeface="+mn-lt"/>
              </a:rPr>
              <a:t>显示识别结果</a:t>
            </a:r>
          </a:p>
          <a:p>
            <a:pPr marL="0" marR="0" lvl="0" indent="0" algn="l" defTabSz="914377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9732064-E0A7-47AE-971C-75E40EA13569}"/>
              </a:ext>
            </a:extLst>
          </p:cNvPr>
          <p:cNvGrpSpPr/>
          <p:nvPr/>
        </p:nvGrpSpPr>
        <p:grpSpPr>
          <a:xfrm>
            <a:off x="8303932" y="4853873"/>
            <a:ext cx="3567092" cy="1289752"/>
            <a:chOff x="7951808" y="4853873"/>
            <a:chExt cx="3567092" cy="1289752"/>
          </a:xfrm>
        </p:grpSpPr>
        <p:sp>
          <p:nvSpPr>
            <p:cNvPr id="39" name="ïṧḷiḑè">
              <a:extLst>
                <a:ext uri="{FF2B5EF4-FFF2-40B4-BE49-F238E27FC236}">
                  <a16:creationId xmlns:a16="http://schemas.microsoft.com/office/drawing/2014/main" id="{9D357CE6-8E93-4700-8A15-7B65C8F66DDC}"/>
                </a:ext>
              </a:extLst>
            </p:cNvPr>
            <p:cNvSpPr/>
            <p:nvPr/>
          </p:nvSpPr>
          <p:spPr bwMode="auto">
            <a:xfrm>
              <a:off x="7951808" y="5344825"/>
              <a:ext cx="3567092" cy="79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  <a:spcBef>
                  <a:spcPct val="0"/>
                </a:spcBef>
              </a:pPr>
              <a:r>
                <a:rPr lang="en-US" altLang="zh-CN" sz="1100" dirty="0">
                  <a:cs typeface="+mn-ea"/>
                  <a:sym typeface="+mn-lt"/>
                </a:rPr>
                <a:t>overall design</a:t>
              </a:r>
            </a:p>
          </p:txBody>
        </p:sp>
        <p:sp>
          <p:nvSpPr>
            <p:cNvPr id="40" name="ïslídé">
              <a:extLst>
                <a:ext uri="{FF2B5EF4-FFF2-40B4-BE49-F238E27FC236}">
                  <a16:creationId xmlns:a16="http://schemas.microsoft.com/office/drawing/2014/main" id="{7E4CD3B7-49C3-47A3-8190-97D5A6C6A394}"/>
                </a:ext>
              </a:extLst>
            </p:cNvPr>
            <p:cNvSpPr txBox="1"/>
            <p:nvPr/>
          </p:nvSpPr>
          <p:spPr bwMode="auto">
            <a:xfrm>
              <a:off x="8877782" y="4853873"/>
              <a:ext cx="2641118" cy="4909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CN" altLang="en-US" sz="2000" b="1" dirty="0">
                  <a:cs typeface="+mn-ea"/>
                  <a:sym typeface="+mn-lt"/>
                </a:rPr>
                <a:t>总体设计</a:t>
              </a:r>
              <a:endParaRPr lang="en-US" altLang="zh-CN" sz="2000" b="1" dirty="0">
                <a:cs typeface="+mn-ea"/>
                <a:sym typeface="+mn-lt"/>
              </a:endParaRP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8DEEE113-3437-469B-8D43-122760F4041B}"/>
              </a:ext>
            </a:extLst>
          </p:cNvPr>
          <p:cNvSpPr/>
          <p:nvPr/>
        </p:nvSpPr>
        <p:spPr>
          <a:xfrm rot="10800000">
            <a:off x="10622947" y="4797624"/>
            <a:ext cx="1197578" cy="93926"/>
          </a:xfrm>
          <a:prstGeom prst="rect">
            <a:avLst/>
          </a:prstGeom>
          <a:gradFill>
            <a:gsLst>
              <a:gs pos="0">
                <a:srgbClr val="0070C0">
                  <a:alpha val="54000"/>
                </a:srgbClr>
              </a:gs>
              <a:gs pos="100000">
                <a:srgbClr val="0070C0">
                  <a:alpha val="4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3038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>
            <a:extLst>
              <a:ext uri="{FF2B5EF4-FFF2-40B4-BE49-F238E27FC236}">
                <a16:creationId xmlns:a16="http://schemas.microsoft.com/office/drawing/2014/main" id="{45E7D1E6-C897-4796-9B2F-FBAEF9AC4D35}"/>
              </a:ext>
            </a:extLst>
          </p:cNvPr>
          <p:cNvSpPr/>
          <p:nvPr/>
        </p:nvSpPr>
        <p:spPr>
          <a:xfrm rot="10800000">
            <a:off x="674732" y="1506140"/>
            <a:ext cx="1197578" cy="93926"/>
          </a:xfrm>
          <a:prstGeom prst="rect">
            <a:avLst/>
          </a:prstGeom>
          <a:gradFill>
            <a:gsLst>
              <a:gs pos="0">
                <a:srgbClr val="0070C0">
                  <a:alpha val="54000"/>
                </a:srgbClr>
              </a:gs>
              <a:gs pos="100000">
                <a:srgbClr val="0070C0">
                  <a:alpha val="46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B97B79A8-E62A-476C-B359-4B4AEFDEC8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9552" y="294780"/>
            <a:ext cx="2596979" cy="827438"/>
          </a:xfrm>
        </p:spPr>
        <p:txBody>
          <a:bodyPr>
            <a:normAutofit fontScale="92500"/>
          </a:bodyPr>
          <a:lstStyle/>
          <a:p>
            <a:endParaRPr lang="en-US" altLang="zh-CN" dirty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sz="2400" b="1" dirty="0">
                <a:latin typeface="+mn-lt"/>
                <a:ea typeface="+mn-ea"/>
                <a:cs typeface="+mn-ea"/>
                <a:sym typeface="+mn-lt"/>
              </a:rPr>
              <a:t>（二）第三方库</a:t>
            </a:r>
          </a:p>
        </p:txBody>
      </p:sp>
      <p:graphicFrame>
        <p:nvGraphicFramePr>
          <p:cNvPr id="11" name="图示 10">
            <a:extLst>
              <a:ext uri="{FF2B5EF4-FFF2-40B4-BE49-F238E27FC236}">
                <a16:creationId xmlns:a16="http://schemas.microsoft.com/office/drawing/2014/main" id="{AB1973AB-3C35-433E-B678-FDBCFCBFA9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021480"/>
              </p:ext>
            </p:extLst>
          </p:nvPr>
        </p:nvGraphicFramePr>
        <p:xfrm>
          <a:off x="2720975" y="2277687"/>
          <a:ext cx="6750050" cy="2975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57546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55C6621-EBF1-4AA0-AD1A-91B2E0F377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9551" y="294780"/>
            <a:ext cx="2621918" cy="646330"/>
          </a:xfrm>
        </p:spPr>
        <p:txBody>
          <a:bodyPr>
            <a:normAutofit fontScale="92500" lnSpcReduction="10000"/>
          </a:bodyPr>
          <a:lstStyle/>
          <a:p>
            <a:endParaRPr lang="en-US" altLang="zh-CN" sz="2400" b="1" dirty="0">
              <a:latin typeface="+mn-lt"/>
              <a:ea typeface="+mn-ea"/>
              <a:cs typeface="+mn-ea"/>
              <a:sym typeface="+mn-lt"/>
            </a:endParaRPr>
          </a:p>
          <a:p>
            <a:r>
              <a:rPr lang="zh-CN" altLang="en-US" sz="2400" b="1" dirty="0">
                <a:latin typeface="+mn-lt"/>
                <a:ea typeface="+mn-ea"/>
                <a:cs typeface="+mn-ea"/>
                <a:sym typeface="+mn-lt"/>
              </a:rPr>
              <a:t>（三）主要模块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0CB233-46BC-4EE5-BDFC-056A8D49CA1E}"/>
              </a:ext>
            </a:extLst>
          </p:cNvPr>
          <p:cNvGrpSpPr/>
          <p:nvPr/>
        </p:nvGrpSpPr>
        <p:grpSpPr>
          <a:xfrm>
            <a:off x="317183" y="1387576"/>
            <a:ext cx="11789936" cy="5326488"/>
            <a:chOff x="-1" y="967211"/>
            <a:chExt cx="11789936" cy="5326488"/>
          </a:xfrm>
        </p:grpSpPr>
        <p:sp>
          <p:nvSpPr>
            <p:cNvPr id="5" name="手杖形箭头 19">
              <a:extLst>
                <a:ext uri="{FF2B5EF4-FFF2-40B4-BE49-F238E27FC236}">
                  <a16:creationId xmlns:a16="http://schemas.microsoft.com/office/drawing/2014/main" id="{43007C6F-705E-4386-8D96-7ABF8446F56E}"/>
                </a:ext>
              </a:extLst>
            </p:cNvPr>
            <p:cNvSpPr/>
            <p:nvPr/>
          </p:nvSpPr>
          <p:spPr>
            <a:xfrm rot="16200000">
              <a:off x="4588389" y="50942"/>
              <a:ext cx="1093599" cy="2926138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739"/>
                <a:gd name="adj5" fmla="val 97779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6" name="手杖形箭头 7">
              <a:extLst>
                <a:ext uri="{FF2B5EF4-FFF2-40B4-BE49-F238E27FC236}">
                  <a16:creationId xmlns:a16="http://schemas.microsoft.com/office/drawing/2014/main" id="{E9D9D03A-70DA-497E-8E60-FF9F92921C32}"/>
                </a:ext>
              </a:extLst>
            </p:cNvPr>
            <p:cNvSpPr/>
            <p:nvPr/>
          </p:nvSpPr>
          <p:spPr>
            <a:xfrm rot="5400000" flipH="1">
              <a:off x="5086674" y="571466"/>
              <a:ext cx="1093599" cy="3262403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219"/>
                <a:gd name="adj5" fmla="val 97779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" name="手杖形箭头 5">
              <a:extLst>
                <a:ext uri="{FF2B5EF4-FFF2-40B4-BE49-F238E27FC236}">
                  <a16:creationId xmlns:a16="http://schemas.microsoft.com/office/drawing/2014/main" id="{165C911C-82FC-4308-8FE5-78D6C6B325D5}"/>
                </a:ext>
              </a:extLst>
            </p:cNvPr>
            <p:cNvSpPr/>
            <p:nvPr/>
          </p:nvSpPr>
          <p:spPr>
            <a:xfrm rot="16200000">
              <a:off x="4003136" y="1844809"/>
              <a:ext cx="1093599" cy="2110959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739"/>
                <a:gd name="adj5" fmla="val 97779"/>
              </a:avLst>
            </a:prstGeom>
            <a:solidFill>
              <a:srgbClr val="7EB7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8" name="手杖形箭头 6">
              <a:extLst>
                <a:ext uri="{FF2B5EF4-FFF2-40B4-BE49-F238E27FC236}">
                  <a16:creationId xmlns:a16="http://schemas.microsoft.com/office/drawing/2014/main" id="{BC8196B2-9B40-4CD3-9E99-4E161A52981F}"/>
                </a:ext>
              </a:extLst>
            </p:cNvPr>
            <p:cNvSpPr/>
            <p:nvPr/>
          </p:nvSpPr>
          <p:spPr>
            <a:xfrm rot="5400000" flipH="1">
              <a:off x="4401072" y="2543920"/>
              <a:ext cx="1093599" cy="2110959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739"/>
                <a:gd name="adj5" fmla="val 9777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9" name="手杖形箭头 4">
              <a:extLst>
                <a:ext uri="{FF2B5EF4-FFF2-40B4-BE49-F238E27FC236}">
                  <a16:creationId xmlns:a16="http://schemas.microsoft.com/office/drawing/2014/main" id="{DAC56F44-7273-4B61-AA64-B60FF609762D}"/>
                </a:ext>
              </a:extLst>
            </p:cNvPr>
            <p:cNvSpPr/>
            <p:nvPr/>
          </p:nvSpPr>
          <p:spPr>
            <a:xfrm rot="16200000">
              <a:off x="4014022" y="3232145"/>
              <a:ext cx="1093599" cy="2110959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739"/>
                <a:gd name="adj5" fmla="val 97779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0" name="手杖形箭头 3">
              <a:extLst>
                <a:ext uri="{FF2B5EF4-FFF2-40B4-BE49-F238E27FC236}">
                  <a16:creationId xmlns:a16="http://schemas.microsoft.com/office/drawing/2014/main" id="{34129D45-A36C-4F94-962D-9257D79AD7AA}"/>
                </a:ext>
              </a:extLst>
            </p:cNvPr>
            <p:cNvSpPr/>
            <p:nvPr/>
          </p:nvSpPr>
          <p:spPr>
            <a:xfrm rot="5400000" flipH="1">
              <a:off x="4411958" y="3920369"/>
              <a:ext cx="1093599" cy="2110959"/>
            </a:xfrm>
            <a:prstGeom prst="uturnArrow">
              <a:avLst>
                <a:gd name="adj1" fmla="val 22874"/>
                <a:gd name="adj2" fmla="val 25000"/>
                <a:gd name="adj3" fmla="val 25844"/>
                <a:gd name="adj4" fmla="val 43739"/>
                <a:gd name="adj5" fmla="val 97779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11" name="右箭头 2">
              <a:extLst>
                <a:ext uri="{FF2B5EF4-FFF2-40B4-BE49-F238E27FC236}">
                  <a16:creationId xmlns:a16="http://schemas.microsoft.com/office/drawing/2014/main" id="{F689D258-6B59-4571-91BE-01C5C9F86669}"/>
                </a:ext>
              </a:extLst>
            </p:cNvPr>
            <p:cNvSpPr/>
            <p:nvPr/>
          </p:nvSpPr>
          <p:spPr>
            <a:xfrm>
              <a:off x="-1" y="5127917"/>
              <a:ext cx="5473077" cy="53740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cs typeface="+mn-ea"/>
                <a:sym typeface="+mn-lt"/>
              </a:endParaRPr>
            </a:p>
          </p:txBody>
        </p:sp>
        <p:sp>
          <p:nvSpPr>
            <p:cNvPr id="12" name="文本框 8">
              <a:extLst>
                <a:ext uri="{FF2B5EF4-FFF2-40B4-BE49-F238E27FC236}">
                  <a16:creationId xmlns:a16="http://schemas.microsoft.com/office/drawing/2014/main" id="{320123E9-EB81-4EF9-A86C-CF4D1130427E}"/>
                </a:ext>
              </a:extLst>
            </p:cNvPr>
            <p:cNvSpPr txBox="1"/>
            <p:nvPr/>
          </p:nvSpPr>
          <p:spPr>
            <a:xfrm>
              <a:off x="7325626" y="4539373"/>
              <a:ext cx="332999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setupUi</a:t>
              </a: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 </a:t>
              </a:r>
            </a:p>
            <a:p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UI</a:t>
              </a: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界面的设置参数</a:t>
              </a:r>
            </a:p>
            <a:p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</a:t>
              </a:r>
              <a:endPara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</a:t>
              </a:r>
              <a:endPara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</a:t>
              </a:r>
              <a:endPara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endParaRPr>
            </a:p>
            <a:p>
              <a:r>
                <a:rPr lang="en-US" altLang="zh-CN" sz="1800" dirty="0">
                  <a:effectLst/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	</a:t>
              </a:r>
              <a:endParaRPr lang="zh-CN" altLang="zh-CN" sz="1800" dirty="0"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1D7D5A51-542E-4399-A53F-960C1AE73033}"/>
                </a:ext>
              </a:extLst>
            </p:cNvPr>
            <p:cNvSpPr/>
            <p:nvPr/>
          </p:nvSpPr>
          <p:spPr>
            <a:xfrm>
              <a:off x="6359866" y="4523444"/>
              <a:ext cx="904810" cy="904808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800" b="1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kumimoji="1" lang="zh-CN" alt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8">
              <a:extLst>
                <a:ext uri="{FF2B5EF4-FFF2-40B4-BE49-F238E27FC236}">
                  <a16:creationId xmlns:a16="http://schemas.microsoft.com/office/drawing/2014/main" id="{03210F68-1A86-45A3-919C-0D40F9D059B1}"/>
                </a:ext>
              </a:extLst>
            </p:cNvPr>
            <p:cNvSpPr txBox="1"/>
            <p:nvPr/>
          </p:nvSpPr>
          <p:spPr>
            <a:xfrm>
              <a:off x="7466943" y="3189495"/>
              <a:ext cx="3674744" cy="778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Openfile</a:t>
              </a: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  </a:t>
              </a:r>
            </a:p>
            <a:p>
              <a:pPr>
                <a:lnSpc>
                  <a:spcPct val="130000"/>
                </a:lnSpc>
              </a:pP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打开文件</a:t>
              </a:r>
              <a:endPara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1F4D6D2A-B96E-41A4-8E04-74BF1B374451}"/>
                </a:ext>
              </a:extLst>
            </p:cNvPr>
            <p:cNvSpPr/>
            <p:nvPr/>
          </p:nvSpPr>
          <p:spPr>
            <a:xfrm>
              <a:off x="6359866" y="3189495"/>
              <a:ext cx="904810" cy="9048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800" b="1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kumimoji="1" lang="zh-CN" alt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8">
              <a:extLst>
                <a:ext uri="{FF2B5EF4-FFF2-40B4-BE49-F238E27FC236}">
                  <a16:creationId xmlns:a16="http://schemas.microsoft.com/office/drawing/2014/main" id="{ED62BF13-7154-4C79-AE08-283B574F1D42}"/>
                </a:ext>
              </a:extLst>
            </p:cNvPr>
            <p:cNvSpPr txBox="1"/>
            <p:nvPr/>
          </p:nvSpPr>
          <p:spPr>
            <a:xfrm>
              <a:off x="111079" y="3861271"/>
              <a:ext cx="2263357" cy="778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30000"/>
                </a:lnSpc>
              </a:pPr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retranslateUi</a:t>
              </a: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 </a:t>
              </a:r>
            </a:p>
            <a:p>
              <a:pPr algn="r">
                <a:lnSpc>
                  <a:spcPct val="130000"/>
                </a:lnSpc>
              </a:pP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 </a:t>
              </a: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需要识别的类型</a:t>
              </a:r>
              <a:endPara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12B21FD-2C37-4C7A-A51C-C1CC208B3FC8}"/>
                </a:ext>
              </a:extLst>
            </p:cNvPr>
            <p:cNvSpPr/>
            <p:nvPr/>
          </p:nvSpPr>
          <p:spPr>
            <a:xfrm>
              <a:off x="2450715" y="3861272"/>
              <a:ext cx="904810" cy="90480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800" b="1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kumimoji="1" lang="zh-CN" alt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8" name="文本框 8">
              <a:extLst>
                <a:ext uri="{FF2B5EF4-FFF2-40B4-BE49-F238E27FC236}">
                  <a16:creationId xmlns:a16="http://schemas.microsoft.com/office/drawing/2014/main" id="{EC258DF6-F6AE-48D4-AD82-16FC5B80A553}"/>
                </a:ext>
              </a:extLst>
            </p:cNvPr>
            <p:cNvSpPr txBox="1"/>
            <p:nvPr/>
          </p:nvSpPr>
          <p:spPr>
            <a:xfrm>
              <a:off x="111801" y="2353489"/>
              <a:ext cx="23744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get_token</a:t>
              </a: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 </a:t>
              </a:r>
            </a:p>
            <a:p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获取返回的</a:t>
              </a:r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json</a:t>
              </a: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值</a:t>
              </a: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6E75E738-BF0B-45C2-B8D8-C07DE7519392}"/>
                </a:ext>
              </a:extLst>
            </p:cNvPr>
            <p:cNvSpPr/>
            <p:nvPr/>
          </p:nvSpPr>
          <p:spPr>
            <a:xfrm>
              <a:off x="2450715" y="2461597"/>
              <a:ext cx="904810" cy="904808"/>
            </a:xfrm>
            <a:prstGeom prst="ellipse">
              <a:avLst/>
            </a:prstGeom>
            <a:solidFill>
              <a:srgbClr val="7EB7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800" b="1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kumimoji="1" lang="zh-CN" alt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8">
              <a:extLst>
                <a:ext uri="{FF2B5EF4-FFF2-40B4-BE49-F238E27FC236}">
                  <a16:creationId xmlns:a16="http://schemas.microsoft.com/office/drawing/2014/main" id="{B2373670-D2C6-4E35-9F22-9778912498B1}"/>
                </a:ext>
              </a:extLst>
            </p:cNvPr>
            <p:cNvSpPr txBox="1"/>
            <p:nvPr/>
          </p:nvSpPr>
          <p:spPr>
            <a:xfrm>
              <a:off x="8687364" y="1855545"/>
              <a:ext cx="3102571" cy="778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dirty="0" err="1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typeTp</a:t>
              </a: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	</a:t>
              </a: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识别图片</a:t>
              </a:r>
              <a:endPara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Copytext </a:t>
              </a:r>
              <a:r>
                <a:rPr lang="zh-CN" altLang="zh-CN" dirty="0">
                  <a:latin typeface="Microsoft YaHei UI" panose="020B0503020204020204" pitchFamily="34" charset="-122"/>
                  <a:ea typeface="Microsoft YaHei UI" panose="020B0503020204020204" pitchFamily="34" charset="-122"/>
                  <a:cs typeface="Times New Roman" panose="02020603050405020304" pitchFamily="18" charset="0"/>
                </a:rPr>
                <a:t>复制到剪贴板</a:t>
              </a:r>
              <a:endParaRPr lang="en-US" altLang="zh-CN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27CC0B4D-1AAD-4A2A-9E8A-262857CAED46}"/>
                </a:ext>
              </a:extLst>
            </p:cNvPr>
            <p:cNvSpPr/>
            <p:nvPr/>
          </p:nvSpPr>
          <p:spPr>
            <a:xfrm>
              <a:off x="7621850" y="1855546"/>
              <a:ext cx="904810" cy="90480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4800" b="1">
                  <a:solidFill>
                    <a:schemeClr val="bg1"/>
                  </a:solidFill>
                  <a:cs typeface="+mn-ea"/>
                  <a:sym typeface="+mn-lt"/>
                </a:rPr>
                <a:t>5</a:t>
              </a:r>
              <a:endParaRPr kumimoji="1" lang="zh-CN" alt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278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5C773FD4-A84D-47FD-9ECE-C2F6543FB8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614" y="532015"/>
            <a:ext cx="4143146" cy="450128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zh-CN" altLang="en-US" sz="2200" b="1" dirty="0">
                <a:latin typeface="+mn-lt"/>
                <a:ea typeface="+mn-ea"/>
                <a:cs typeface="+mn-ea"/>
              </a:rPr>
              <a:t>（四）程序及运行结果截图</a:t>
            </a:r>
            <a:endParaRPr lang="zh-CN" altLang="zh-CN" sz="2200" b="1" dirty="0">
              <a:latin typeface="+mn-lt"/>
              <a:ea typeface="+mn-ea"/>
              <a:cs typeface="+mn-ea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2F7D1263-3D30-4946-813B-97507CF744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473" y="1122564"/>
            <a:ext cx="3524425" cy="29253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837460C-8B1F-42F3-83CC-620F20C48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2908" y="3357938"/>
            <a:ext cx="3734447" cy="3067800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23E12DCE-8BA1-41BD-8F69-AAE49DB8BA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0352" y="1214900"/>
            <a:ext cx="3553961" cy="295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851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yujdlvwx">
      <a:majorFont>
        <a:latin typeface="Arial" panose="020F0302020204030204"/>
        <a:ea typeface="Source Han Sans CN"/>
        <a:cs typeface=""/>
      </a:majorFont>
      <a:minorFont>
        <a:latin typeface="Arial" panose="020F0502020204030204"/>
        <a:ea typeface="Source Han Sans CN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8">
    <wetp:webextensionref xmlns:r="http://schemas.openxmlformats.org/officeDocument/2006/relationships" r:id="rId1"/>
  </wetp:taskpane>
  <wetp:taskpane dockstate="right" visibility="0" width="438" row="7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A8F4384B-F8F7-4E5F-AAA3-0AFD91835695}">
  <we:reference id="wa104380121" version="2.0.0.0" store="zh-CN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1852BFE4-7FDF-41B0-8EBB-371249DAB6B2}">
  <we:reference id="wa104379997" version="2.0.0.0" store="zh-CN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362</TotalTime>
  <Words>463</Words>
  <Application>Microsoft Office PowerPoint</Application>
  <PresentationFormat>宽屏</PresentationFormat>
  <Paragraphs>84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Source Han Sans Regular</vt:lpstr>
      <vt:lpstr>微软雅黑</vt:lpstr>
      <vt:lpstr>Segoe UI Light</vt:lpstr>
      <vt:lpstr>Segoe UI</vt:lpstr>
      <vt:lpstr>等线</vt:lpstr>
      <vt:lpstr>思源宋体 CN</vt:lpstr>
      <vt:lpstr>Century Gothic</vt:lpstr>
      <vt:lpstr>Microsoft YaHei UI</vt:lpstr>
      <vt:lpstr>Calibri</vt:lpstr>
      <vt:lpstr>Arial</vt:lpstr>
      <vt:lpstr>Source Han Sans Light</vt:lpstr>
      <vt:lpstr>Office Theme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王汤圆</dc:creator>
  <cp:lastModifiedBy>田 博松</cp:lastModifiedBy>
  <cp:revision>171</cp:revision>
  <dcterms:created xsi:type="dcterms:W3CDTF">2018-03-29T01:01:58Z</dcterms:created>
  <dcterms:modified xsi:type="dcterms:W3CDTF">2022-04-16T06:31:52Z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2019-04-11T17:24:43.2745229Z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9a56eb6a-07a9-48d9-b9c3-8059ade8a76c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